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29" r:id="rId2"/>
  </p:sldMasterIdLst>
  <p:notesMasterIdLst>
    <p:notesMasterId r:id="rId30"/>
  </p:notesMasterIdLst>
  <p:sldIdLst>
    <p:sldId id="257" r:id="rId3"/>
    <p:sldId id="276" r:id="rId4"/>
    <p:sldId id="277" r:id="rId5"/>
    <p:sldId id="278" r:id="rId6"/>
    <p:sldId id="260" r:id="rId7"/>
    <p:sldId id="284" r:id="rId8"/>
    <p:sldId id="280" r:id="rId9"/>
    <p:sldId id="264" r:id="rId10"/>
    <p:sldId id="285" r:id="rId11"/>
    <p:sldId id="287" r:id="rId12"/>
    <p:sldId id="288" r:id="rId13"/>
    <p:sldId id="268" r:id="rId14"/>
    <p:sldId id="286" r:id="rId15"/>
    <p:sldId id="302" r:id="rId16"/>
    <p:sldId id="281" r:id="rId17"/>
    <p:sldId id="297" r:id="rId18"/>
    <p:sldId id="296" r:id="rId19"/>
    <p:sldId id="282" r:id="rId20"/>
    <p:sldId id="279" r:id="rId21"/>
    <p:sldId id="290" r:id="rId22"/>
    <p:sldId id="291" r:id="rId23"/>
    <p:sldId id="289" r:id="rId24"/>
    <p:sldId id="292" r:id="rId25"/>
    <p:sldId id="299" r:id="rId26"/>
    <p:sldId id="301" r:id="rId27"/>
    <p:sldId id="298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Sheet1!$B$2:$B$8</c:f>
              <c:strCache>
                <c:ptCount val="7"/>
                <c:pt idx="0">
                  <c:v>03-Feb-18</c:v>
                </c:pt>
                <c:pt idx="1">
                  <c:v>10-Feb-18</c:v>
                </c:pt>
                <c:pt idx="2">
                  <c:v>17-Feb-18</c:v>
                </c:pt>
                <c:pt idx="3">
                  <c:v>23-Feb-18</c:v>
                </c:pt>
                <c:pt idx="4">
                  <c:v>10-Mar-18</c:v>
                </c:pt>
                <c:pt idx="5">
                  <c:v>21-Apr-18</c:v>
                </c:pt>
                <c:pt idx="6">
                  <c:v>27-Apr-18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Sheet1!$A$2:$A$8</c:f>
              <c:strCache>
                <c:ptCount val="7"/>
                <c:pt idx="0">
                  <c:v>Synopsis Creation</c:v>
                </c:pt>
                <c:pt idx="1">
                  <c:v>Project Plan Development</c:v>
                </c:pt>
                <c:pt idx="2">
                  <c:v>Literature Survey</c:v>
                </c:pt>
                <c:pt idx="3">
                  <c:v>System Design</c:v>
                </c:pt>
                <c:pt idx="4">
                  <c:v>Implementation</c:v>
                </c:pt>
                <c:pt idx="5">
                  <c:v>Testing &amp; Debugging</c:v>
                </c:pt>
                <c:pt idx="6">
                  <c:v>Research Paper &amp; Report</c:v>
                </c:pt>
              </c:strCache>
            </c:strRef>
          </c:cat>
          <c:val>
            <c:numRef>
              <c:f>Sheet1!$B$2:$B$8</c:f>
              <c:numCache>
                <c:formatCode>d\-mmm\-yy</c:formatCode>
                <c:ptCount val="7"/>
                <c:pt idx="0">
                  <c:v>43134</c:v>
                </c:pt>
                <c:pt idx="1">
                  <c:v>43141</c:v>
                </c:pt>
                <c:pt idx="2">
                  <c:v>43148</c:v>
                </c:pt>
                <c:pt idx="3">
                  <c:v>43154</c:v>
                </c:pt>
                <c:pt idx="4">
                  <c:v>43169</c:v>
                </c:pt>
                <c:pt idx="5">
                  <c:v>43211</c:v>
                </c:pt>
                <c:pt idx="6">
                  <c:v>43217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F-44CC-B4B6-6DAE157BD603}"/>
            </c:ext>
          </c:extLst>
        </c:ser>
        <c:ser>
          <c:idx val="1"/>
          <c:order val="1"/>
          <c:tx>
            <c:v>Duration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Sheet1!$A$2:$A$8</c:f>
              <c:strCache>
                <c:ptCount val="7"/>
                <c:pt idx="0">
                  <c:v>Synopsis Creation</c:v>
                </c:pt>
                <c:pt idx="1">
                  <c:v>Project Plan Development</c:v>
                </c:pt>
                <c:pt idx="2">
                  <c:v>Literature Survey</c:v>
                </c:pt>
                <c:pt idx="3">
                  <c:v>System Design</c:v>
                </c:pt>
                <c:pt idx="4">
                  <c:v>Implementation</c:v>
                </c:pt>
                <c:pt idx="5">
                  <c:v>Testing &amp; Debugging</c:v>
                </c:pt>
                <c:pt idx="6">
                  <c:v>Research Paper &amp; Report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12</c:v>
                </c:pt>
                <c:pt idx="4">
                  <c:v>42</c:v>
                </c:pt>
                <c:pt idx="5">
                  <c:v>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7F-44CC-B4B6-6DAE157BD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8409936"/>
        <c:axId val="548408688"/>
      </c:barChart>
      <c:catAx>
        <c:axId val="5484099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08688"/>
        <c:crosses val="autoZero"/>
        <c:auto val="1"/>
        <c:lblAlgn val="ctr"/>
        <c:lblOffset val="100"/>
        <c:noMultiLvlLbl val="0"/>
      </c:catAx>
      <c:valAx>
        <c:axId val="548408688"/>
        <c:scaling>
          <c:orientation val="minMax"/>
          <c:max val="43228"/>
          <c:min val="43134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d\-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09936"/>
        <c:crosses val="autoZero"/>
        <c:crossBetween val="between"/>
        <c:majorUnit val="17"/>
        <c:min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595831-7A42-466D-8C0C-ABE81E293D87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ECF3982-07B9-4BD4-8838-C3BEF2DEA84C}">
      <dgm:prSet phldrT="[Text]"/>
      <dgm:spPr/>
      <dgm:t>
        <a:bodyPr/>
        <a:lstStyle/>
        <a:p>
          <a:pPr algn="ctr"/>
          <a:r>
            <a:rPr lang="en-US">
              <a:latin typeface="Segoe UI" panose="020B0502040204020203" pitchFamily="34" charset="0"/>
              <a:cs typeface="Segoe UI" panose="020B0502040204020203" pitchFamily="34" charset="0"/>
            </a:rPr>
            <a:t>Neural Networks</a:t>
          </a:r>
        </a:p>
      </dgm:t>
    </dgm:pt>
    <dgm:pt modelId="{70BDFDA1-51A3-43C4-AF01-8584AE0544CD}" type="parTrans" cxnId="{A7641393-4D46-46F8-B634-99DD29C591F8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C548F5A-7986-47E1-84A3-D5045E8E20CF}" type="sibTrans" cxnId="{A7641393-4D46-46F8-B634-99DD29C591F8}">
      <dgm:prSet/>
      <dgm:spPr/>
      <dgm:t>
        <a:bodyPr/>
        <a:lstStyle/>
        <a:p>
          <a:pPr algn="ctr"/>
          <a:endParaRPr lang="en-US"/>
        </a:p>
      </dgm:t>
    </dgm:pt>
    <dgm:pt modelId="{938B1488-6FAF-406B-8B1F-74167535F301}">
      <dgm:prSet phldrT="[Text]"/>
      <dgm:spPr/>
      <dgm:t>
        <a:bodyPr/>
        <a:lstStyle/>
        <a:p>
          <a:pPr algn="ctr"/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LSTM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349A4F7-6810-4390-A986-CA374710F5FE}" type="parTrans" cxnId="{F9801CF3-3A1D-4C40-B281-11A0435C7AAE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B5F86B3-B25B-483B-AB97-F38DDC2CB10D}" type="sibTrans" cxnId="{F9801CF3-3A1D-4C40-B281-11A0435C7AAE}">
      <dgm:prSet/>
      <dgm:spPr/>
      <dgm:t>
        <a:bodyPr/>
        <a:lstStyle/>
        <a:p>
          <a:pPr algn="ctr"/>
          <a:endParaRPr lang="en-US"/>
        </a:p>
      </dgm:t>
    </dgm:pt>
    <dgm:pt modelId="{466FDA68-0E46-4A89-9B78-61B0374F67BF}">
      <dgm:prSet phldrT="[Text]"/>
      <dgm:spPr/>
      <dgm:t>
        <a:bodyPr/>
        <a:lstStyle/>
        <a:p>
          <a:pPr algn="ctr"/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Bayesian Models</a:t>
          </a:r>
        </a:p>
      </dgm:t>
    </dgm:pt>
    <dgm:pt modelId="{605C2F0D-9061-41D8-9ECC-0E34892F0220}" type="parTrans" cxnId="{E428DC17-D65E-48F2-BE4B-906082101324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408D4A-343E-4AB7-A247-C653AF1CE951}" type="sibTrans" cxnId="{E428DC17-D65E-48F2-BE4B-906082101324}">
      <dgm:prSet/>
      <dgm:spPr/>
      <dgm:t>
        <a:bodyPr/>
        <a:lstStyle/>
        <a:p>
          <a:pPr algn="ctr"/>
          <a:endParaRPr lang="en-US"/>
        </a:p>
      </dgm:t>
    </dgm:pt>
    <dgm:pt modelId="{4F62158C-D203-43E3-8747-B35A8D2092EF}">
      <dgm:prSet phldrT="[Text]"/>
      <dgm:spPr/>
      <dgm:t>
        <a:bodyPr/>
        <a:lstStyle/>
        <a:p>
          <a:pPr algn="ctr"/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MLP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CF7105-4827-4BE4-ADD7-880891AD6B88}" type="parTrans" cxnId="{1779E778-8F12-40D1-8DB2-62EB63EBA842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E194BD8-B93E-46AE-AFAB-4CAB476CFD2D}" type="sibTrans" cxnId="{1779E778-8F12-40D1-8DB2-62EB63EBA842}">
      <dgm:prSet/>
      <dgm:spPr/>
      <dgm:t>
        <a:bodyPr/>
        <a:lstStyle/>
        <a:p>
          <a:pPr algn="ctr"/>
          <a:endParaRPr lang="en-US"/>
        </a:p>
      </dgm:t>
    </dgm:pt>
    <dgm:pt modelId="{A74D38C1-9366-499F-B738-D95025AFC01C}">
      <dgm:prSet phldrT="[Text]"/>
      <dgm:spPr/>
      <dgm:t>
        <a:bodyPr/>
        <a:lstStyle/>
        <a:p>
          <a:pPr algn="ctr"/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Baseline Models</a:t>
          </a:r>
        </a:p>
      </dgm:t>
    </dgm:pt>
    <dgm:pt modelId="{79569FD6-E4B0-4E42-8AD0-92E4CF16BB18}" type="parTrans" cxnId="{050EEC76-4EDC-4218-9C15-B53CBFA5B34F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6229EA6-349A-44B4-9C7B-ED58AB07658A}" type="sibTrans" cxnId="{050EEC76-4EDC-4218-9C15-B53CBFA5B34F}">
      <dgm:prSet/>
      <dgm:spPr/>
      <dgm:t>
        <a:bodyPr/>
        <a:lstStyle/>
        <a:p>
          <a:pPr algn="ctr"/>
          <a:endParaRPr lang="en-US"/>
        </a:p>
      </dgm:t>
    </dgm:pt>
    <dgm:pt modelId="{1CE2481B-1CBC-4871-B02F-8B0B72CA589E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Skip-Thought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Vectors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F1896AF-6189-4E56-8583-BF6DA38F02DB}" type="parTrans" cxnId="{3B8C6EFB-7E0F-4F98-B231-24BDE94B93A5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D55E191-2971-4F0E-A549-1AA652467DE2}" type="sibTrans" cxnId="{3B8C6EFB-7E0F-4F98-B231-24BDE94B93A5}">
      <dgm:prSet/>
      <dgm:spPr/>
      <dgm:t>
        <a:bodyPr/>
        <a:lstStyle/>
        <a:p>
          <a:pPr algn="ctr"/>
          <a:endParaRPr lang="en-US"/>
        </a:p>
      </dgm:t>
    </dgm:pt>
    <dgm:pt modelId="{E16608F7-D0A9-4F07-B5F5-ABDAC83681F4}">
      <dgm:prSet phldrT="[Text]"/>
      <dgm:spPr/>
      <dgm:t>
        <a:bodyPr/>
        <a:lstStyle/>
        <a:p>
          <a:pPr algn="ctr"/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Variation + </a:t>
          </a:r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Semantic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Segmentation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4A2CB10-B041-4399-801F-5B3B9130EF3A}" type="parTrans" cxnId="{2644501A-77CE-4ED7-8DFD-230F65290259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214CA0-1416-48CD-B559-44D530A3EE37}" type="sibTrans" cxnId="{2644501A-77CE-4ED7-8DFD-230F65290259}">
      <dgm:prSet/>
      <dgm:spPr/>
      <dgm:t>
        <a:bodyPr/>
        <a:lstStyle/>
        <a:p>
          <a:pPr algn="ctr"/>
          <a:endParaRPr lang="en-US"/>
        </a:p>
      </dgm:t>
    </dgm:pt>
    <dgm:pt modelId="{21E6EA4C-A7EA-4560-9493-FC92719C1B8E}">
      <dgm:prSet phldrT="[Text]"/>
      <dgm:spPr/>
      <dgm:t>
        <a:bodyPr/>
        <a:lstStyle/>
        <a:p>
          <a:pPr algn="ctr"/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Attention Based Models</a:t>
          </a:r>
        </a:p>
      </dgm:t>
    </dgm:pt>
    <dgm:pt modelId="{6F487E98-883C-402A-91C2-C6580E86F3E3}" type="parTrans" cxnId="{66C5DF95-7222-4E83-890A-CF9042DA84A9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3F4B986-3699-4A60-A4ED-EB100012EEBB}" type="sibTrans" cxnId="{66C5DF95-7222-4E83-890A-CF9042DA84A9}">
      <dgm:prSet/>
      <dgm:spPr/>
      <dgm:t>
        <a:bodyPr/>
        <a:lstStyle/>
        <a:p>
          <a:pPr algn="ctr"/>
          <a:endParaRPr lang="en-US"/>
        </a:p>
      </dgm:t>
    </dgm:pt>
    <dgm:pt modelId="{CD8C4E39-BB3F-415C-9AB3-107DF0A9045D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Region-Specific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CNN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2A66F77-7D7E-4A15-9584-CF8494EB702A}" type="parTrans" cxnId="{5D0540DF-2235-4823-8607-E4EDC0B6F2E4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FABFD4-C3DF-49CE-83E0-D3D56BF321BD}" type="sibTrans" cxnId="{5D0540DF-2235-4823-8607-E4EDC0B6F2E4}">
      <dgm:prSet/>
      <dgm:spPr/>
      <dgm:t>
        <a:bodyPr/>
        <a:lstStyle/>
        <a:p>
          <a:pPr algn="ctr"/>
          <a:endParaRPr lang="en-US"/>
        </a:p>
      </dgm:t>
    </dgm:pt>
    <dgm:pt modelId="{500631CF-66BA-4C5E-9EC0-D296EC87B983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Hierarchical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Co-Attention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6E5D0A1-A186-407C-A512-EBCB4E38A5D2}" type="parTrans" cxnId="{A26FD8CC-9E8C-486D-B29A-DCEDF05A40B5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BFABED3-A133-4A50-AE25-898BDC646084}" type="sibTrans" cxnId="{A26FD8CC-9E8C-486D-B29A-DCEDF05A40B5}">
      <dgm:prSet/>
      <dgm:spPr/>
      <dgm:t>
        <a:bodyPr/>
        <a:lstStyle/>
        <a:p>
          <a:pPr algn="ctr"/>
          <a:endParaRPr lang="en-US"/>
        </a:p>
      </dgm:t>
    </dgm:pt>
    <dgm:pt modelId="{D80F051A-4352-4BB6-B24F-79180FBCC550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Bilinear pooling</a:t>
          </a:r>
          <a:endParaRPr lang="en-US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AD01242-B772-4CD2-A7D1-E07215EBDCDE}" type="parTrans" cxnId="{5D261960-FA85-48D0-9FE3-D1B606947683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4953B8D-0889-4C82-AA92-9CD4418395B6}" type="sibTrans" cxnId="{5D261960-FA85-48D0-9FE3-D1B606947683}">
      <dgm:prSet/>
      <dgm:spPr/>
      <dgm:t>
        <a:bodyPr/>
        <a:lstStyle/>
        <a:p>
          <a:pPr algn="ctr"/>
          <a:endParaRPr lang="en-US"/>
        </a:p>
      </dgm:t>
    </dgm:pt>
    <dgm:pt modelId="{FF3B1857-3700-4722-B83E-DCFAADE9AD65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Multimodal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Compact Bilinear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7BABB0A-DCA3-4899-836C-6D60BA206634}" type="parTrans" cxnId="{5F0411E6-F0AA-4942-A452-84DBE2E1415A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8D033FA-55FB-4AE0-B4F6-10FBD7C3FDA0}" type="sibTrans" cxnId="{5F0411E6-F0AA-4942-A452-84DBE2E1415A}">
      <dgm:prSet/>
      <dgm:spPr/>
      <dgm:t>
        <a:bodyPr/>
        <a:lstStyle/>
        <a:p>
          <a:pPr algn="ctr"/>
          <a:endParaRPr lang="en-US"/>
        </a:p>
      </dgm:t>
    </dgm:pt>
    <dgm:pt modelId="{3A546020-01AF-493A-BA65-D84ED73ABF98}">
      <dgm:prSet phldrT="[Text]"/>
      <dgm:spPr/>
      <dgm:t>
        <a:bodyPr/>
        <a:lstStyle/>
        <a:p>
          <a:pPr algn="ctr"/>
          <a:r>
            <a:rPr lang="en-IN" b="0" i="0">
              <a:latin typeface="Segoe UI" panose="020B0502040204020203" pitchFamily="34" charset="0"/>
              <a:cs typeface="Segoe UI" panose="020B0502040204020203" pitchFamily="34" charset="0"/>
            </a:rPr>
            <a:t>Compositional Model</a:t>
          </a:r>
          <a:endParaRPr lang="en-US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C2F83AF-29F3-4AF3-8B9A-A9CBCD7BF0C4}" type="parTrans" cxnId="{C9D974C4-786D-43EB-A834-BEA20BFA7494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D7F2303-81B7-4225-9A3E-15963555D3EC}" type="sibTrans" cxnId="{C9D974C4-786D-43EB-A834-BEA20BFA7494}">
      <dgm:prSet/>
      <dgm:spPr/>
      <dgm:t>
        <a:bodyPr/>
        <a:lstStyle/>
        <a:p>
          <a:pPr algn="ctr"/>
          <a:endParaRPr lang="en-US"/>
        </a:p>
      </dgm:t>
    </dgm:pt>
    <dgm:pt modelId="{98B90899-8A36-48BF-87D4-14307F391DEF}">
      <dgm:prSet phldrT="[Text]"/>
      <dgm:spPr/>
      <dgm:t>
        <a:bodyPr/>
        <a:lstStyle/>
        <a:p>
          <a:pPr algn="ctr"/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NMN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083861-9496-4D02-8B9D-2C3A6B1307F9}" type="parTrans" cxnId="{20EB80EF-13A4-4ADB-86F1-BAEF2CB30730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0685587-268A-4B31-BF3C-398F5F6216D6}" type="sibTrans" cxnId="{20EB80EF-13A4-4ADB-86F1-BAEF2CB30730}">
      <dgm:prSet/>
      <dgm:spPr/>
      <dgm:t>
        <a:bodyPr/>
        <a:lstStyle/>
        <a:p>
          <a:pPr algn="ctr"/>
          <a:endParaRPr lang="en-US"/>
        </a:p>
      </dgm:t>
    </dgm:pt>
    <dgm:pt modelId="{E0415FA7-6804-4750-89E5-575A13219C7E}">
      <dgm:prSet phldrT="[Text]"/>
      <dgm:spPr/>
      <dgm:t>
        <a:bodyPr/>
        <a:lstStyle/>
        <a:p>
          <a:pPr algn="ctr"/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RAU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AB50E3B-6405-4CBC-94F7-BC20C20A5234}" type="parTrans" cxnId="{A468DD16-A67E-4D99-BC08-362CC5EE5EEE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4B7CE08-53A9-48AB-BF6A-CA4AE706201B}" type="sibTrans" cxnId="{A468DD16-A67E-4D99-BC08-362CC5EE5EEE}">
      <dgm:prSet/>
      <dgm:spPr/>
      <dgm:t>
        <a:bodyPr/>
        <a:lstStyle/>
        <a:p>
          <a:pPr algn="ctr"/>
          <a:endParaRPr lang="en-US"/>
        </a:p>
      </dgm:t>
    </dgm:pt>
    <dgm:pt modelId="{F19A2995-7A80-4493-9134-5800F99AC313}">
      <dgm:prSet phldrT="[Text]"/>
      <dgm:spPr/>
      <dgm:t>
        <a:bodyPr/>
        <a:lstStyle/>
        <a:p>
          <a:pPr algn="ctr"/>
          <a:r>
            <a:rPr lang="en-US">
              <a:latin typeface="Segoe UI" panose="020B0502040204020203" pitchFamily="34" charset="0"/>
              <a:cs typeface="Segoe UI" panose="020B0502040204020203" pitchFamily="34" charset="0"/>
            </a:rPr>
            <a:t>Models</a:t>
          </a:r>
        </a:p>
      </dgm:t>
    </dgm:pt>
    <dgm:pt modelId="{B5CBA5ED-EBCC-47C3-8CFA-5EF363BFD934}" type="parTrans" cxnId="{378B1302-FC97-46E1-AF83-47B5C1C574DE}">
      <dgm:prSet/>
      <dgm:spPr/>
      <dgm:t>
        <a:bodyPr/>
        <a:lstStyle/>
        <a:p>
          <a:pPr algn="ctr"/>
          <a:endParaRPr lang="en-US"/>
        </a:p>
      </dgm:t>
    </dgm:pt>
    <dgm:pt modelId="{35CC7B49-FB10-4F68-91FE-BFF437195957}" type="sibTrans" cxnId="{378B1302-FC97-46E1-AF83-47B5C1C574DE}">
      <dgm:prSet/>
      <dgm:spPr/>
      <dgm:t>
        <a:bodyPr/>
        <a:lstStyle/>
        <a:p>
          <a:pPr algn="ctr"/>
          <a:endParaRPr lang="en-US"/>
        </a:p>
      </dgm:t>
    </dgm:pt>
    <dgm:pt modelId="{95420ACF-F830-48D2-BE1B-AEBE0A074155}">
      <dgm:prSet phldrT="[Text]"/>
      <dgm:spPr/>
      <dgm:t>
        <a:bodyPr/>
        <a:lstStyle/>
        <a:p>
          <a:pPr algn="ctr"/>
          <a:r>
            <a:rPr lang="en-IN" b="0" i="0" dirty="0">
              <a:latin typeface="Segoe UI" panose="020B0502040204020203" pitchFamily="34" charset="0"/>
              <a:cs typeface="Segoe UI" panose="020B0502040204020203" pitchFamily="34" charset="0"/>
            </a:rPr>
            <a:t>Quadratic Discriminant </a:t>
          </a:r>
          <a:r>
            <a:rPr lang="en-IN" b="0" i="0" dirty="0" smtClean="0">
              <a:latin typeface="Segoe UI" panose="020B0502040204020203" pitchFamily="34" charset="0"/>
              <a:cs typeface="Segoe UI" panose="020B0502040204020203" pitchFamily="34" charset="0"/>
            </a:rPr>
            <a:t>Analysis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4F84ADD-A21F-40D3-8EF6-B32C12183B8C}" type="parTrans" cxnId="{9E1D5BE3-A9AB-4815-A7C1-E02665136B66}">
      <dgm:prSet/>
      <dgm:spPr/>
      <dgm:t>
        <a:bodyPr/>
        <a:lstStyle/>
        <a:p>
          <a:pPr algn="ctr"/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53087A6-7DE3-4A68-AC6A-081FA69FB1E7}" type="sibTrans" cxnId="{9E1D5BE3-A9AB-4815-A7C1-E02665136B66}">
      <dgm:prSet/>
      <dgm:spPr/>
      <dgm:t>
        <a:bodyPr/>
        <a:lstStyle/>
        <a:p>
          <a:pPr algn="ctr"/>
          <a:endParaRPr lang="en-US"/>
        </a:p>
      </dgm:t>
    </dgm:pt>
    <dgm:pt modelId="{B8E4BF33-E73F-4CA3-AE9D-4B61EAA94CE0}">
      <dgm:prSet phldrT="[Text]"/>
      <dgm:spPr/>
      <dgm:t>
        <a:bodyPr/>
        <a:lstStyle/>
        <a:p>
          <a:pPr algn="ctr"/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Combination of </a:t>
          </a:r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Both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5F51E2C-E770-478C-BBDA-135A4C7FB9FC}" type="parTrans" cxnId="{99A521BE-ECD4-44F3-91D1-78F3BFB318CB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AD58E2-BE19-4FC2-AF42-10830D03C390}" type="sibTrans" cxnId="{99A521BE-ECD4-44F3-91D1-78F3BFB318CB}">
      <dgm:prSet/>
      <dgm:spPr/>
      <dgm:t>
        <a:bodyPr/>
        <a:lstStyle/>
        <a:p>
          <a:endParaRPr lang="en-US"/>
        </a:p>
      </dgm:t>
    </dgm:pt>
    <dgm:pt modelId="{6580A145-6011-4EE3-95D4-25395B7A2D2E}">
      <dgm:prSet phldrT="[Text]"/>
      <dgm:spPr/>
      <dgm:t>
        <a:bodyPr/>
        <a:lstStyle/>
        <a:p>
          <a:pPr algn="ctr"/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Variations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BD6399E-1F32-4663-A03C-7FC7435988C9}" type="parTrans" cxnId="{B3D5EE23-95B6-437E-A208-C1CBBC95CA80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1167F3-8E53-44EB-9224-18FC7C977BEF}" type="sibTrans" cxnId="{B3D5EE23-95B6-437E-A208-C1CBBC95CA80}">
      <dgm:prSet/>
      <dgm:spPr/>
      <dgm:t>
        <a:bodyPr/>
        <a:lstStyle/>
        <a:p>
          <a:endParaRPr lang="en-US"/>
        </a:p>
      </dgm:t>
    </dgm:pt>
    <dgm:pt modelId="{8AD9E94F-E1FC-451D-9AAA-3DBBC8866741}" type="pres">
      <dgm:prSet presAssocID="{1E595831-7A42-466D-8C0C-ABE81E293D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BD15782-1746-47D5-A332-CF7ABD6BAF29}" type="pres">
      <dgm:prSet presAssocID="{F19A2995-7A80-4493-9134-5800F99AC31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E6A1AD-85BF-464C-B542-03AE43EF2B88}" type="pres">
      <dgm:prSet presAssocID="{F19A2995-7A80-4493-9134-5800F99AC313}" presName="rootComposite1" presStyleCnt="0"/>
      <dgm:spPr/>
      <dgm:t>
        <a:bodyPr/>
        <a:lstStyle/>
        <a:p>
          <a:endParaRPr lang="en-US"/>
        </a:p>
      </dgm:t>
    </dgm:pt>
    <dgm:pt modelId="{8639824A-93FB-4C51-A92E-8FDADD5B0C94}" type="pres">
      <dgm:prSet presAssocID="{F19A2995-7A80-4493-9134-5800F99AC31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93F2DD-9F8D-4EA0-B9CA-B305BCAE886B}" type="pres">
      <dgm:prSet presAssocID="{F19A2995-7A80-4493-9134-5800F99AC31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30D08-DBDE-4D0A-A909-D20F95829A5D}" type="pres">
      <dgm:prSet presAssocID="{F19A2995-7A80-4493-9134-5800F99AC313}" presName="hierChild2" presStyleCnt="0"/>
      <dgm:spPr/>
      <dgm:t>
        <a:bodyPr/>
        <a:lstStyle/>
        <a:p>
          <a:endParaRPr lang="en-US"/>
        </a:p>
      </dgm:t>
    </dgm:pt>
    <dgm:pt modelId="{1C8A80F0-D47B-4B7D-BEF2-F589E8F63F11}" type="pres">
      <dgm:prSet presAssocID="{79569FD6-E4B0-4E42-8AD0-92E4CF16BB18}" presName="Name37" presStyleLbl="parChTrans1D2" presStyleIdx="0" presStyleCnt="5"/>
      <dgm:spPr/>
      <dgm:t>
        <a:bodyPr/>
        <a:lstStyle/>
        <a:p>
          <a:endParaRPr lang="en-US"/>
        </a:p>
      </dgm:t>
    </dgm:pt>
    <dgm:pt modelId="{BF38168C-9133-4E50-8EB8-9E7AA84ED217}" type="pres">
      <dgm:prSet presAssocID="{A74D38C1-9366-499F-B738-D95025AFC01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C89910D-E927-45CA-A384-610012C47A08}" type="pres">
      <dgm:prSet presAssocID="{A74D38C1-9366-499F-B738-D95025AFC01C}" presName="rootComposite" presStyleCnt="0"/>
      <dgm:spPr/>
      <dgm:t>
        <a:bodyPr/>
        <a:lstStyle/>
        <a:p>
          <a:endParaRPr lang="en-US"/>
        </a:p>
      </dgm:t>
    </dgm:pt>
    <dgm:pt modelId="{F31FECB2-DD5D-4D34-91EA-AF41C5100BBB}" type="pres">
      <dgm:prSet presAssocID="{A74D38C1-9366-499F-B738-D95025AFC01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3EA828-F1F9-4EDB-9A5D-0B5ED5C1B6F7}" type="pres">
      <dgm:prSet presAssocID="{A74D38C1-9366-499F-B738-D95025AFC01C}" presName="rootConnector" presStyleLbl="node2" presStyleIdx="0" presStyleCnt="5"/>
      <dgm:spPr/>
      <dgm:t>
        <a:bodyPr/>
        <a:lstStyle/>
        <a:p>
          <a:endParaRPr lang="en-US"/>
        </a:p>
      </dgm:t>
    </dgm:pt>
    <dgm:pt modelId="{0F334895-E7D6-4476-BDF7-9880E5DBAF67}" type="pres">
      <dgm:prSet presAssocID="{A74D38C1-9366-499F-B738-D95025AFC01C}" presName="hierChild4" presStyleCnt="0"/>
      <dgm:spPr/>
      <dgm:t>
        <a:bodyPr/>
        <a:lstStyle/>
        <a:p>
          <a:endParaRPr lang="en-US"/>
        </a:p>
      </dgm:t>
    </dgm:pt>
    <dgm:pt modelId="{1249E647-5C09-443A-B475-B961CF1E373F}" type="pres">
      <dgm:prSet presAssocID="{70BDFDA1-51A3-43C4-AF01-8584AE0544CD}" presName="Name37" presStyleLbl="parChTrans1D3" presStyleIdx="0" presStyleCnt="9"/>
      <dgm:spPr/>
      <dgm:t>
        <a:bodyPr/>
        <a:lstStyle/>
        <a:p>
          <a:endParaRPr lang="en-US"/>
        </a:p>
      </dgm:t>
    </dgm:pt>
    <dgm:pt modelId="{1BC55ECB-561F-4F8B-9231-EB070219C159}" type="pres">
      <dgm:prSet presAssocID="{FECF3982-07B9-4BD4-8838-C3BEF2DEA84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D420B97-8052-43E8-A2D4-D161E95AAF42}" type="pres">
      <dgm:prSet presAssocID="{FECF3982-07B9-4BD4-8838-C3BEF2DEA84C}" presName="rootComposite" presStyleCnt="0"/>
      <dgm:spPr/>
      <dgm:t>
        <a:bodyPr/>
        <a:lstStyle/>
        <a:p>
          <a:endParaRPr lang="en-US"/>
        </a:p>
      </dgm:t>
    </dgm:pt>
    <dgm:pt modelId="{B34510D6-8D0A-4ACA-A210-D3E18484326E}" type="pres">
      <dgm:prSet presAssocID="{FECF3982-07B9-4BD4-8838-C3BEF2DEA84C}" presName="rootText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214DFB-90C6-4570-AD0B-431BDC092AF4}" type="pres">
      <dgm:prSet presAssocID="{FECF3982-07B9-4BD4-8838-C3BEF2DEA84C}" presName="rootConnector" presStyleLbl="node3" presStyleIdx="0" presStyleCnt="9"/>
      <dgm:spPr/>
      <dgm:t>
        <a:bodyPr/>
        <a:lstStyle/>
        <a:p>
          <a:endParaRPr lang="en-US"/>
        </a:p>
      </dgm:t>
    </dgm:pt>
    <dgm:pt modelId="{B6640A01-927F-4EA4-8247-5229D248A53F}" type="pres">
      <dgm:prSet presAssocID="{FECF3982-07B9-4BD4-8838-C3BEF2DEA84C}" presName="hierChild4" presStyleCnt="0"/>
      <dgm:spPr/>
      <dgm:t>
        <a:bodyPr/>
        <a:lstStyle/>
        <a:p>
          <a:endParaRPr lang="en-US"/>
        </a:p>
      </dgm:t>
    </dgm:pt>
    <dgm:pt modelId="{0A7A665D-AD83-46A6-9899-9B3611E3D4E6}" type="pres">
      <dgm:prSet presAssocID="{39CF7105-4827-4BE4-ADD7-880891AD6B88}" presName="Name37" presStyleLbl="parChTrans1D4" presStyleIdx="0" presStyleCnt="4"/>
      <dgm:spPr/>
      <dgm:t>
        <a:bodyPr/>
        <a:lstStyle/>
        <a:p>
          <a:endParaRPr lang="en-US"/>
        </a:p>
      </dgm:t>
    </dgm:pt>
    <dgm:pt modelId="{2CF41208-1F03-45C4-BEC3-07362F8A4E32}" type="pres">
      <dgm:prSet presAssocID="{4F62158C-D203-43E3-8747-B35A8D2092E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6926375-BA16-4E08-B6E3-A21C1B382386}" type="pres">
      <dgm:prSet presAssocID="{4F62158C-D203-43E3-8747-B35A8D2092EF}" presName="rootComposite" presStyleCnt="0"/>
      <dgm:spPr/>
      <dgm:t>
        <a:bodyPr/>
        <a:lstStyle/>
        <a:p>
          <a:endParaRPr lang="en-US"/>
        </a:p>
      </dgm:t>
    </dgm:pt>
    <dgm:pt modelId="{436DB462-0225-4A65-8FD2-BE42A1FE1892}" type="pres">
      <dgm:prSet presAssocID="{4F62158C-D203-43E3-8747-B35A8D2092EF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CE511-91E8-45C0-9474-7CC893A627A1}" type="pres">
      <dgm:prSet presAssocID="{4F62158C-D203-43E3-8747-B35A8D2092EF}" presName="rootConnector" presStyleLbl="node4" presStyleIdx="0" presStyleCnt="4"/>
      <dgm:spPr/>
      <dgm:t>
        <a:bodyPr/>
        <a:lstStyle/>
        <a:p>
          <a:endParaRPr lang="en-US"/>
        </a:p>
      </dgm:t>
    </dgm:pt>
    <dgm:pt modelId="{CCEDCD60-060E-448A-9F5B-64DABDA188E1}" type="pres">
      <dgm:prSet presAssocID="{4F62158C-D203-43E3-8747-B35A8D2092EF}" presName="hierChild4" presStyleCnt="0"/>
      <dgm:spPr/>
      <dgm:t>
        <a:bodyPr/>
        <a:lstStyle/>
        <a:p>
          <a:endParaRPr lang="en-US"/>
        </a:p>
      </dgm:t>
    </dgm:pt>
    <dgm:pt modelId="{790D0505-3BD3-48FA-B991-7E098A2CC4C4}" type="pres">
      <dgm:prSet presAssocID="{4F62158C-D203-43E3-8747-B35A8D2092EF}" presName="hierChild5" presStyleCnt="0"/>
      <dgm:spPr/>
      <dgm:t>
        <a:bodyPr/>
        <a:lstStyle/>
        <a:p>
          <a:endParaRPr lang="en-US"/>
        </a:p>
      </dgm:t>
    </dgm:pt>
    <dgm:pt modelId="{3736911D-ABAC-4E42-A5DE-F1AADABE9346}" type="pres">
      <dgm:prSet presAssocID="{B349A4F7-6810-4390-A986-CA374710F5FE}" presName="Name37" presStyleLbl="parChTrans1D4" presStyleIdx="1" presStyleCnt="4"/>
      <dgm:spPr/>
      <dgm:t>
        <a:bodyPr/>
        <a:lstStyle/>
        <a:p>
          <a:endParaRPr lang="en-US"/>
        </a:p>
      </dgm:t>
    </dgm:pt>
    <dgm:pt modelId="{EEAB0E83-8A85-4200-A400-26D43D5C2031}" type="pres">
      <dgm:prSet presAssocID="{938B1488-6FAF-406B-8B1F-74167535F30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90156A-4388-4E8D-AF6C-FA776C85D786}" type="pres">
      <dgm:prSet presAssocID="{938B1488-6FAF-406B-8B1F-74167535F301}" presName="rootComposite" presStyleCnt="0"/>
      <dgm:spPr/>
      <dgm:t>
        <a:bodyPr/>
        <a:lstStyle/>
        <a:p>
          <a:endParaRPr lang="en-US"/>
        </a:p>
      </dgm:t>
    </dgm:pt>
    <dgm:pt modelId="{61ACB9D8-3040-46C7-BB54-323C4B4E2C6C}" type="pres">
      <dgm:prSet presAssocID="{938B1488-6FAF-406B-8B1F-74167535F301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8184CC-E154-4636-8CDB-311A6C4CBCD7}" type="pres">
      <dgm:prSet presAssocID="{938B1488-6FAF-406B-8B1F-74167535F301}" presName="rootConnector" presStyleLbl="node4" presStyleIdx="1" presStyleCnt="4"/>
      <dgm:spPr/>
      <dgm:t>
        <a:bodyPr/>
        <a:lstStyle/>
        <a:p>
          <a:endParaRPr lang="en-US"/>
        </a:p>
      </dgm:t>
    </dgm:pt>
    <dgm:pt modelId="{F0FE7B77-7B9A-4C69-9E05-22E8282D2521}" type="pres">
      <dgm:prSet presAssocID="{938B1488-6FAF-406B-8B1F-74167535F301}" presName="hierChild4" presStyleCnt="0"/>
      <dgm:spPr/>
      <dgm:t>
        <a:bodyPr/>
        <a:lstStyle/>
        <a:p>
          <a:endParaRPr lang="en-US"/>
        </a:p>
      </dgm:t>
    </dgm:pt>
    <dgm:pt modelId="{72821F3A-5E85-447E-9C97-D8A01B629DD5}" type="pres">
      <dgm:prSet presAssocID="{9BD6399E-1F32-4663-A03C-7FC7435988C9}" presName="Name37" presStyleLbl="parChTrans1D4" presStyleIdx="2" presStyleCnt="4"/>
      <dgm:spPr/>
      <dgm:t>
        <a:bodyPr/>
        <a:lstStyle/>
        <a:p>
          <a:endParaRPr lang="en-US"/>
        </a:p>
      </dgm:t>
    </dgm:pt>
    <dgm:pt modelId="{B0738F97-9451-494C-9812-06F4758DE152}" type="pres">
      <dgm:prSet presAssocID="{6580A145-6011-4EE3-95D4-25395B7A2D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7CC47F1-6F85-4EC7-90BC-B02457FCADB4}" type="pres">
      <dgm:prSet presAssocID="{6580A145-6011-4EE3-95D4-25395B7A2D2E}" presName="rootComposite" presStyleCnt="0"/>
      <dgm:spPr/>
      <dgm:t>
        <a:bodyPr/>
        <a:lstStyle/>
        <a:p>
          <a:endParaRPr lang="en-US"/>
        </a:p>
      </dgm:t>
    </dgm:pt>
    <dgm:pt modelId="{05E4C9DF-2831-494F-99E3-D0037631DD87}" type="pres">
      <dgm:prSet presAssocID="{6580A145-6011-4EE3-95D4-25395B7A2D2E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A1DDF-BD79-41B2-A358-288058133BA6}" type="pres">
      <dgm:prSet presAssocID="{6580A145-6011-4EE3-95D4-25395B7A2D2E}" presName="rootConnector" presStyleLbl="node4" presStyleIdx="2" presStyleCnt="4"/>
      <dgm:spPr/>
      <dgm:t>
        <a:bodyPr/>
        <a:lstStyle/>
        <a:p>
          <a:endParaRPr lang="en-US"/>
        </a:p>
      </dgm:t>
    </dgm:pt>
    <dgm:pt modelId="{0B1B661C-FBEB-4058-8433-3CEAC58B41E1}" type="pres">
      <dgm:prSet presAssocID="{6580A145-6011-4EE3-95D4-25395B7A2D2E}" presName="hierChild4" presStyleCnt="0"/>
      <dgm:spPr/>
      <dgm:t>
        <a:bodyPr/>
        <a:lstStyle/>
        <a:p>
          <a:endParaRPr lang="en-US"/>
        </a:p>
      </dgm:t>
    </dgm:pt>
    <dgm:pt modelId="{C8CC88E7-054E-4410-9488-AE36132EF23D}" type="pres">
      <dgm:prSet presAssocID="{6580A145-6011-4EE3-95D4-25395B7A2D2E}" presName="hierChild5" presStyleCnt="0"/>
      <dgm:spPr/>
      <dgm:t>
        <a:bodyPr/>
        <a:lstStyle/>
        <a:p>
          <a:endParaRPr lang="en-US"/>
        </a:p>
      </dgm:t>
    </dgm:pt>
    <dgm:pt modelId="{CFA6B056-931F-4DFF-BFB1-6FED0EE7A1A7}" type="pres">
      <dgm:prSet presAssocID="{938B1488-6FAF-406B-8B1F-74167535F301}" presName="hierChild5" presStyleCnt="0"/>
      <dgm:spPr/>
      <dgm:t>
        <a:bodyPr/>
        <a:lstStyle/>
        <a:p>
          <a:endParaRPr lang="en-US"/>
        </a:p>
      </dgm:t>
    </dgm:pt>
    <dgm:pt modelId="{07A8680A-B993-4CA5-B892-488B1A83F3CA}" type="pres">
      <dgm:prSet presAssocID="{F5F51E2C-E770-478C-BBDA-135A4C7FB9FC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C31D98C-6A44-43BC-84D3-7318FD3E7AA0}" type="pres">
      <dgm:prSet presAssocID="{B8E4BF33-E73F-4CA3-AE9D-4B61EAA94CE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C83F5C-820A-43C8-B507-38A288EB93CD}" type="pres">
      <dgm:prSet presAssocID="{B8E4BF33-E73F-4CA3-AE9D-4B61EAA94CE0}" presName="rootComposite" presStyleCnt="0"/>
      <dgm:spPr/>
      <dgm:t>
        <a:bodyPr/>
        <a:lstStyle/>
        <a:p>
          <a:endParaRPr lang="en-US"/>
        </a:p>
      </dgm:t>
    </dgm:pt>
    <dgm:pt modelId="{20552C55-1154-401D-8FD9-23131C61FD00}" type="pres">
      <dgm:prSet presAssocID="{B8E4BF33-E73F-4CA3-AE9D-4B61EAA94CE0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AE6701-9602-49F0-8110-B58D3B8CBBC1}" type="pres">
      <dgm:prSet presAssocID="{B8E4BF33-E73F-4CA3-AE9D-4B61EAA94CE0}" presName="rootConnector" presStyleLbl="node4" presStyleIdx="3" presStyleCnt="4"/>
      <dgm:spPr/>
      <dgm:t>
        <a:bodyPr/>
        <a:lstStyle/>
        <a:p>
          <a:endParaRPr lang="en-US"/>
        </a:p>
      </dgm:t>
    </dgm:pt>
    <dgm:pt modelId="{53A8116A-09E5-44E8-9CE7-DCB24934947F}" type="pres">
      <dgm:prSet presAssocID="{B8E4BF33-E73F-4CA3-AE9D-4B61EAA94CE0}" presName="hierChild4" presStyleCnt="0"/>
      <dgm:spPr/>
      <dgm:t>
        <a:bodyPr/>
        <a:lstStyle/>
        <a:p>
          <a:endParaRPr lang="en-US"/>
        </a:p>
      </dgm:t>
    </dgm:pt>
    <dgm:pt modelId="{35C10787-C410-4225-83D0-1492AD5A23A8}" type="pres">
      <dgm:prSet presAssocID="{B8E4BF33-E73F-4CA3-AE9D-4B61EAA94CE0}" presName="hierChild5" presStyleCnt="0"/>
      <dgm:spPr/>
      <dgm:t>
        <a:bodyPr/>
        <a:lstStyle/>
        <a:p>
          <a:endParaRPr lang="en-US"/>
        </a:p>
      </dgm:t>
    </dgm:pt>
    <dgm:pt modelId="{5D1468DA-2D52-4060-ABB3-57D20654C2C0}" type="pres">
      <dgm:prSet presAssocID="{FECF3982-07B9-4BD4-8838-C3BEF2DEA84C}" presName="hierChild5" presStyleCnt="0"/>
      <dgm:spPr/>
      <dgm:t>
        <a:bodyPr/>
        <a:lstStyle/>
        <a:p>
          <a:endParaRPr lang="en-US"/>
        </a:p>
      </dgm:t>
    </dgm:pt>
    <dgm:pt modelId="{21010C3D-4732-48C1-8798-10484BDEBC50}" type="pres">
      <dgm:prSet presAssocID="{7F1896AF-6189-4E56-8583-BF6DA38F02DB}" presName="Name37" presStyleLbl="parChTrans1D3" presStyleIdx="1" presStyleCnt="9"/>
      <dgm:spPr/>
      <dgm:t>
        <a:bodyPr/>
        <a:lstStyle/>
        <a:p>
          <a:endParaRPr lang="en-US"/>
        </a:p>
      </dgm:t>
    </dgm:pt>
    <dgm:pt modelId="{3DE14723-CFD0-41B8-97C2-9FC0E867AEA0}" type="pres">
      <dgm:prSet presAssocID="{1CE2481B-1CBC-4871-B02F-8B0B72CA589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177C24-E855-4122-8A27-9430C6892FBC}" type="pres">
      <dgm:prSet presAssocID="{1CE2481B-1CBC-4871-B02F-8B0B72CA589E}" presName="rootComposite" presStyleCnt="0"/>
      <dgm:spPr/>
      <dgm:t>
        <a:bodyPr/>
        <a:lstStyle/>
        <a:p>
          <a:endParaRPr lang="en-US"/>
        </a:p>
      </dgm:t>
    </dgm:pt>
    <dgm:pt modelId="{A2156D2C-4D70-49D7-B641-02DD80A32147}" type="pres">
      <dgm:prSet presAssocID="{1CE2481B-1CBC-4871-B02F-8B0B72CA589E}" presName="rootText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8E0742-A48F-492F-9569-0CB111C10914}" type="pres">
      <dgm:prSet presAssocID="{1CE2481B-1CBC-4871-B02F-8B0B72CA589E}" presName="rootConnector" presStyleLbl="node3" presStyleIdx="1" presStyleCnt="9"/>
      <dgm:spPr/>
      <dgm:t>
        <a:bodyPr/>
        <a:lstStyle/>
        <a:p>
          <a:endParaRPr lang="en-US"/>
        </a:p>
      </dgm:t>
    </dgm:pt>
    <dgm:pt modelId="{95DC5CF4-2DEF-4FED-A82E-95DE556A0A99}" type="pres">
      <dgm:prSet presAssocID="{1CE2481B-1CBC-4871-B02F-8B0B72CA589E}" presName="hierChild4" presStyleCnt="0"/>
      <dgm:spPr/>
      <dgm:t>
        <a:bodyPr/>
        <a:lstStyle/>
        <a:p>
          <a:endParaRPr lang="en-US"/>
        </a:p>
      </dgm:t>
    </dgm:pt>
    <dgm:pt modelId="{D5D0D071-6680-4E98-85FF-CF1152625755}" type="pres">
      <dgm:prSet presAssocID="{1CE2481B-1CBC-4871-B02F-8B0B72CA589E}" presName="hierChild5" presStyleCnt="0"/>
      <dgm:spPr/>
      <dgm:t>
        <a:bodyPr/>
        <a:lstStyle/>
        <a:p>
          <a:endParaRPr lang="en-US"/>
        </a:p>
      </dgm:t>
    </dgm:pt>
    <dgm:pt modelId="{AEA89C81-AF7A-4466-A9C4-CD157E885AE1}" type="pres">
      <dgm:prSet presAssocID="{A74D38C1-9366-499F-B738-D95025AFC01C}" presName="hierChild5" presStyleCnt="0"/>
      <dgm:spPr/>
      <dgm:t>
        <a:bodyPr/>
        <a:lstStyle/>
        <a:p>
          <a:endParaRPr lang="en-US"/>
        </a:p>
      </dgm:t>
    </dgm:pt>
    <dgm:pt modelId="{D632FC54-29AD-4066-BAD3-17C785B4C130}" type="pres">
      <dgm:prSet presAssocID="{605C2F0D-9061-41D8-9ECC-0E34892F0220}" presName="Name37" presStyleLbl="parChTrans1D2" presStyleIdx="1" presStyleCnt="5"/>
      <dgm:spPr/>
      <dgm:t>
        <a:bodyPr/>
        <a:lstStyle/>
        <a:p>
          <a:endParaRPr lang="en-US"/>
        </a:p>
      </dgm:t>
    </dgm:pt>
    <dgm:pt modelId="{D0923862-3CE2-492F-8508-401795FA41E2}" type="pres">
      <dgm:prSet presAssocID="{466FDA68-0E46-4A89-9B78-61B0374F67B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3FA8AC3-8A55-446E-B617-5251771D7F45}" type="pres">
      <dgm:prSet presAssocID="{466FDA68-0E46-4A89-9B78-61B0374F67BF}" presName="rootComposite" presStyleCnt="0"/>
      <dgm:spPr/>
      <dgm:t>
        <a:bodyPr/>
        <a:lstStyle/>
        <a:p>
          <a:endParaRPr lang="en-US"/>
        </a:p>
      </dgm:t>
    </dgm:pt>
    <dgm:pt modelId="{4B8D247E-7460-421F-A134-5FD13A2418A6}" type="pres">
      <dgm:prSet presAssocID="{466FDA68-0E46-4A89-9B78-61B0374F67BF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A2C7EF-2DC2-4C9A-9CFC-71C113F16FB5}" type="pres">
      <dgm:prSet presAssocID="{466FDA68-0E46-4A89-9B78-61B0374F67BF}" presName="rootConnector" presStyleLbl="node2" presStyleIdx="1" presStyleCnt="5"/>
      <dgm:spPr/>
      <dgm:t>
        <a:bodyPr/>
        <a:lstStyle/>
        <a:p>
          <a:endParaRPr lang="en-US"/>
        </a:p>
      </dgm:t>
    </dgm:pt>
    <dgm:pt modelId="{CFB52C13-74F9-4DC4-9E02-73ED421F8267}" type="pres">
      <dgm:prSet presAssocID="{466FDA68-0E46-4A89-9B78-61B0374F67BF}" presName="hierChild4" presStyleCnt="0"/>
      <dgm:spPr/>
      <dgm:t>
        <a:bodyPr/>
        <a:lstStyle/>
        <a:p>
          <a:endParaRPr lang="en-US"/>
        </a:p>
      </dgm:t>
    </dgm:pt>
    <dgm:pt modelId="{965C254A-44FE-4FAD-A362-5134373CB03D}" type="pres">
      <dgm:prSet presAssocID="{04A2CB10-B041-4399-801F-5B3B9130EF3A}" presName="Name37" presStyleLbl="parChTrans1D3" presStyleIdx="2" presStyleCnt="9"/>
      <dgm:spPr/>
      <dgm:t>
        <a:bodyPr/>
        <a:lstStyle/>
        <a:p>
          <a:endParaRPr lang="en-US"/>
        </a:p>
      </dgm:t>
    </dgm:pt>
    <dgm:pt modelId="{2E7396D1-C3B6-494E-B1ED-53983C80B182}" type="pres">
      <dgm:prSet presAssocID="{E16608F7-D0A9-4F07-B5F5-ABDAC83681F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46096F1-FF70-427E-BB1C-CF12D18E25FD}" type="pres">
      <dgm:prSet presAssocID="{E16608F7-D0A9-4F07-B5F5-ABDAC83681F4}" presName="rootComposite" presStyleCnt="0"/>
      <dgm:spPr/>
      <dgm:t>
        <a:bodyPr/>
        <a:lstStyle/>
        <a:p>
          <a:endParaRPr lang="en-US"/>
        </a:p>
      </dgm:t>
    </dgm:pt>
    <dgm:pt modelId="{C7DC2C9F-22A3-40C7-A260-B8C6F4F5C180}" type="pres">
      <dgm:prSet presAssocID="{E16608F7-D0A9-4F07-B5F5-ABDAC83681F4}" presName="rootText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9236F-A395-42A7-9C89-E9ED0090760D}" type="pres">
      <dgm:prSet presAssocID="{E16608F7-D0A9-4F07-B5F5-ABDAC83681F4}" presName="rootConnector" presStyleLbl="node3" presStyleIdx="2" presStyleCnt="9"/>
      <dgm:spPr/>
      <dgm:t>
        <a:bodyPr/>
        <a:lstStyle/>
        <a:p>
          <a:endParaRPr lang="en-US"/>
        </a:p>
      </dgm:t>
    </dgm:pt>
    <dgm:pt modelId="{15E0901B-C6EE-4A4C-AEA1-19DA62883B87}" type="pres">
      <dgm:prSet presAssocID="{E16608F7-D0A9-4F07-B5F5-ABDAC83681F4}" presName="hierChild4" presStyleCnt="0"/>
      <dgm:spPr/>
      <dgm:t>
        <a:bodyPr/>
        <a:lstStyle/>
        <a:p>
          <a:endParaRPr lang="en-US"/>
        </a:p>
      </dgm:t>
    </dgm:pt>
    <dgm:pt modelId="{62994B6E-4600-462F-9F0B-64DCE2FC7437}" type="pres">
      <dgm:prSet presAssocID="{E16608F7-D0A9-4F07-B5F5-ABDAC83681F4}" presName="hierChild5" presStyleCnt="0"/>
      <dgm:spPr/>
      <dgm:t>
        <a:bodyPr/>
        <a:lstStyle/>
        <a:p>
          <a:endParaRPr lang="en-US"/>
        </a:p>
      </dgm:t>
    </dgm:pt>
    <dgm:pt modelId="{C4B1BEC2-E8C1-4494-A46B-AD0BA1A79985}" type="pres">
      <dgm:prSet presAssocID="{74F84ADD-A21F-40D3-8EF6-B32C12183B8C}" presName="Name37" presStyleLbl="parChTrans1D3" presStyleIdx="3" presStyleCnt="9"/>
      <dgm:spPr/>
      <dgm:t>
        <a:bodyPr/>
        <a:lstStyle/>
        <a:p>
          <a:endParaRPr lang="en-US"/>
        </a:p>
      </dgm:t>
    </dgm:pt>
    <dgm:pt modelId="{0B225B2C-F4D8-47BA-B905-BC9D65C96BE9}" type="pres">
      <dgm:prSet presAssocID="{95420ACF-F830-48D2-BE1B-AEBE0A07415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1719FD4-3B6B-42AD-BD95-A8FB035106EC}" type="pres">
      <dgm:prSet presAssocID="{95420ACF-F830-48D2-BE1B-AEBE0A074155}" presName="rootComposite" presStyleCnt="0"/>
      <dgm:spPr/>
      <dgm:t>
        <a:bodyPr/>
        <a:lstStyle/>
        <a:p>
          <a:endParaRPr lang="en-US"/>
        </a:p>
      </dgm:t>
    </dgm:pt>
    <dgm:pt modelId="{175F7838-7AD1-46DE-AF24-FED28139170D}" type="pres">
      <dgm:prSet presAssocID="{95420ACF-F830-48D2-BE1B-AEBE0A074155}" presName="rootText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32FE1-1741-42CD-BE9D-AFC1C6137BF5}" type="pres">
      <dgm:prSet presAssocID="{95420ACF-F830-48D2-BE1B-AEBE0A074155}" presName="rootConnector" presStyleLbl="node3" presStyleIdx="3" presStyleCnt="9"/>
      <dgm:spPr/>
      <dgm:t>
        <a:bodyPr/>
        <a:lstStyle/>
        <a:p>
          <a:endParaRPr lang="en-US"/>
        </a:p>
      </dgm:t>
    </dgm:pt>
    <dgm:pt modelId="{22800875-3381-4AAB-BFF5-954C707A5385}" type="pres">
      <dgm:prSet presAssocID="{95420ACF-F830-48D2-BE1B-AEBE0A074155}" presName="hierChild4" presStyleCnt="0"/>
      <dgm:spPr/>
      <dgm:t>
        <a:bodyPr/>
        <a:lstStyle/>
        <a:p>
          <a:endParaRPr lang="en-US"/>
        </a:p>
      </dgm:t>
    </dgm:pt>
    <dgm:pt modelId="{1FFFBF2C-16C6-4B8A-B71A-4EAB85934C6C}" type="pres">
      <dgm:prSet presAssocID="{95420ACF-F830-48D2-BE1B-AEBE0A074155}" presName="hierChild5" presStyleCnt="0"/>
      <dgm:spPr/>
      <dgm:t>
        <a:bodyPr/>
        <a:lstStyle/>
        <a:p>
          <a:endParaRPr lang="en-US"/>
        </a:p>
      </dgm:t>
    </dgm:pt>
    <dgm:pt modelId="{2B6C37C7-B043-4B4B-BA5C-EE70F7BBD47D}" type="pres">
      <dgm:prSet presAssocID="{466FDA68-0E46-4A89-9B78-61B0374F67BF}" presName="hierChild5" presStyleCnt="0"/>
      <dgm:spPr/>
      <dgm:t>
        <a:bodyPr/>
        <a:lstStyle/>
        <a:p>
          <a:endParaRPr lang="en-US"/>
        </a:p>
      </dgm:t>
    </dgm:pt>
    <dgm:pt modelId="{BA640F09-0CB1-4E0D-BCB2-4DEA960775B6}" type="pres">
      <dgm:prSet presAssocID="{6F487E98-883C-402A-91C2-C6580E86F3E3}" presName="Name37" presStyleLbl="parChTrans1D2" presStyleIdx="2" presStyleCnt="5"/>
      <dgm:spPr/>
      <dgm:t>
        <a:bodyPr/>
        <a:lstStyle/>
        <a:p>
          <a:endParaRPr lang="en-US"/>
        </a:p>
      </dgm:t>
    </dgm:pt>
    <dgm:pt modelId="{9FD5A191-3D10-4396-BC33-6AE403F82595}" type="pres">
      <dgm:prSet presAssocID="{21E6EA4C-A7EA-4560-9493-FC92719C1B8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64FCEBF-4B94-4BB9-81F7-F7F56D5A9B7A}" type="pres">
      <dgm:prSet presAssocID="{21E6EA4C-A7EA-4560-9493-FC92719C1B8E}" presName="rootComposite" presStyleCnt="0"/>
      <dgm:spPr/>
      <dgm:t>
        <a:bodyPr/>
        <a:lstStyle/>
        <a:p>
          <a:endParaRPr lang="en-US"/>
        </a:p>
      </dgm:t>
    </dgm:pt>
    <dgm:pt modelId="{FB378D96-F1EF-4D5E-A976-138DC9DA1F60}" type="pres">
      <dgm:prSet presAssocID="{21E6EA4C-A7EA-4560-9493-FC92719C1B8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BDC8AF-A079-4E8A-8375-B6F54B05575C}" type="pres">
      <dgm:prSet presAssocID="{21E6EA4C-A7EA-4560-9493-FC92719C1B8E}" presName="rootConnector" presStyleLbl="node2" presStyleIdx="2" presStyleCnt="5"/>
      <dgm:spPr/>
      <dgm:t>
        <a:bodyPr/>
        <a:lstStyle/>
        <a:p>
          <a:endParaRPr lang="en-US"/>
        </a:p>
      </dgm:t>
    </dgm:pt>
    <dgm:pt modelId="{8FA7CB62-22CC-4741-B553-BE2DC592A8B4}" type="pres">
      <dgm:prSet presAssocID="{21E6EA4C-A7EA-4560-9493-FC92719C1B8E}" presName="hierChild4" presStyleCnt="0"/>
      <dgm:spPr/>
      <dgm:t>
        <a:bodyPr/>
        <a:lstStyle/>
        <a:p>
          <a:endParaRPr lang="en-US"/>
        </a:p>
      </dgm:t>
    </dgm:pt>
    <dgm:pt modelId="{7D9D1ADD-9070-4EB3-BD53-E7CDE27E79E7}" type="pres">
      <dgm:prSet presAssocID="{42A66F77-7D7E-4A15-9584-CF8494EB702A}" presName="Name37" presStyleLbl="parChTrans1D3" presStyleIdx="4" presStyleCnt="9"/>
      <dgm:spPr/>
      <dgm:t>
        <a:bodyPr/>
        <a:lstStyle/>
        <a:p>
          <a:endParaRPr lang="en-US"/>
        </a:p>
      </dgm:t>
    </dgm:pt>
    <dgm:pt modelId="{F3867CC9-D14D-440E-ADFF-D001C7C4146E}" type="pres">
      <dgm:prSet presAssocID="{CD8C4E39-BB3F-415C-9AB3-107DF0A9045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3EA2DBE-0963-4A02-AD08-9FBD1B6EC338}" type="pres">
      <dgm:prSet presAssocID="{CD8C4E39-BB3F-415C-9AB3-107DF0A9045D}" presName="rootComposite" presStyleCnt="0"/>
      <dgm:spPr/>
      <dgm:t>
        <a:bodyPr/>
        <a:lstStyle/>
        <a:p>
          <a:endParaRPr lang="en-US"/>
        </a:p>
      </dgm:t>
    </dgm:pt>
    <dgm:pt modelId="{D676E5BB-FCE6-4597-8685-B737CEEC470E}" type="pres">
      <dgm:prSet presAssocID="{CD8C4E39-BB3F-415C-9AB3-107DF0A9045D}" presName="rootText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DCA45-5763-4FAA-9D85-2F21A0C6F375}" type="pres">
      <dgm:prSet presAssocID="{CD8C4E39-BB3F-415C-9AB3-107DF0A9045D}" presName="rootConnector" presStyleLbl="node3" presStyleIdx="4" presStyleCnt="9"/>
      <dgm:spPr/>
      <dgm:t>
        <a:bodyPr/>
        <a:lstStyle/>
        <a:p>
          <a:endParaRPr lang="en-US"/>
        </a:p>
      </dgm:t>
    </dgm:pt>
    <dgm:pt modelId="{B45A659A-9A75-44AB-942E-8180B37DB5DE}" type="pres">
      <dgm:prSet presAssocID="{CD8C4E39-BB3F-415C-9AB3-107DF0A9045D}" presName="hierChild4" presStyleCnt="0"/>
      <dgm:spPr/>
      <dgm:t>
        <a:bodyPr/>
        <a:lstStyle/>
        <a:p>
          <a:endParaRPr lang="en-US"/>
        </a:p>
      </dgm:t>
    </dgm:pt>
    <dgm:pt modelId="{41535F17-76DC-48D0-9A8C-67FE74AA47F8}" type="pres">
      <dgm:prSet presAssocID="{CD8C4E39-BB3F-415C-9AB3-107DF0A9045D}" presName="hierChild5" presStyleCnt="0"/>
      <dgm:spPr/>
      <dgm:t>
        <a:bodyPr/>
        <a:lstStyle/>
        <a:p>
          <a:endParaRPr lang="en-US"/>
        </a:p>
      </dgm:t>
    </dgm:pt>
    <dgm:pt modelId="{E339B8B5-F7AF-4D53-B181-9FEB1F092235}" type="pres">
      <dgm:prSet presAssocID="{E6E5D0A1-A186-407C-A512-EBCB4E38A5D2}" presName="Name37" presStyleLbl="parChTrans1D3" presStyleIdx="5" presStyleCnt="9"/>
      <dgm:spPr/>
      <dgm:t>
        <a:bodyPr/>
        <a:lstStyle/>
        <a:p>
          <a:endParaRPr lang="en-US"/>
        </a:p>
      </dgm:t>
    </dgm:pt>
    <dgm:pt modelId="{B918B295-7A86-4146-A05E-C1D29481F129}" type="pres">
      <dgm:prSet presAssocID="{500631CF-66BA-4C5E-9EC0-D296EC87B9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F86E117-8B0C-42E1-8151-43BFCE98ADBA}" type="pres">
      <dgm:prSet presAssocID="{500631CF-66BA-4C5E-9EC0-D296EC87B983}" presName="rootComposite" presStyleCnt="0"/>
      <dgm:spPr/>
      <dgm:t>
        <a:bodyPr/>
        <a:lstStyle/>
        <a:p>
          <a:endParaRPr lang="en-US"/>
        </a:p>
      </dgm:t>
    </dgm:pt>
    <dgm:pt modelId="{B50CDE0E-B294-4B06-94C3-0255CCEADC0C}" type="pres">
      <dgm:prSet presAssocID="{500631CF-66BA-4C5E-9EC0-D296EC87B983}" presName="rootText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D13623-395A-4FC8-8EBF-FD28A5D1CEED}" type="pres">
      <dgm:prSet presAssocID="{500631CF-66BA-4C5E-9EC0-D296EC87B983}" presName="rootConnector" presStyleLbl="node3" presStyleIdx="5" presStyleCnt="9"/>
      <dgm:spPr/>
      <dgm:t>
        <a:bodyPr/>
        <a:lstStyle/>
        <a:p>
          <a:endParaRPr lang="en-US"/>
        </a:p>
      </dgm:t>
    </dgm:pt>
    <dgm:pt modelId="{C047FB8B-77D0-4DAB-81A4-2D75F8DFFA5F}" type="pres">
      <dgm:prSet presAssocID="{500631CF-66BA-4C5E-9EC0-D296EC87B983}" presName="hierChild4" presStyleCnt="0"/>
      <dgm:spPr/>
      <dgm:t>
        <a:bodyPr/>
        <a:lstStyle/>
        <a:p>
          <a:endParaRPr lang="en-US"/>
        </a:p>
      </dgm:t>
    </dgm:pt>
    <dgm:pt modelId="{E70D7F56-20F4-4765-9E25-20343819CEBE}" type="pres">
      <dgm:prSet presAssocID="{500631CF-66BA-4C5E-9EC0-D296EC87B983}" presName="hierChild5" presStyleCnt="0"/>
      <dgm:spPr/>
      <dgm:t>
        <a:bodyPr/>
        <a:lstStyle/>
        <a:p>
          <a:endParaRPr lang="en-US"/>
        </a:p>
      </dgm:t>
    </dgm:pt>
    <dgm:pt modelId="{2417C77A-F182-407F-84B7-7831CAE8DA22}" type="pres">
      <dgm:prSet presAssocID="{21E6EA4C-A7EA-4560-9493-FC92719C1B8E}" presName="hierChild5" presStyleCnt="0"/>
      <dgm:spPr/>
      <dgm:t>
        <a:bodyPr/>
        <a:lstStyle/>
        <a:p>
          <a:endParaRPr lang="en-US"/>
        </a:p>
      </dgm:t>
    </dgm:pt>
    <dgm:pt modelId="{B6502B1F-7651-4025-BAC8-8A1BA31F6F5C}" type="pres">
      <dgm:prSet presAssocID="{3AD01242-B772-4CD2-A7D1-E07215EBDCD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0BAA8897-EC59-4FD0-80D2-23C907BF1719}" type="pres">
      <dgm:prSet presAssocID="{D80F051A-4352-4BB6-B24F-79180FBCC55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0254977-5747-4E2F-A1D0-31EADDD41565}" type="pres">
      <dgm:prSet presAssocID="{D80F051A-4352-4BB6-B24F-79180FBCC550}" presName="rootComposite" presStyleCnt="0"/>
      <dgm:spPr/>
      <dgm:t>
        <a:bodyPr/>
        <a:lstStyle/>
        <a:p>
          <a:endParaRPr lang="en-US"/>
        </a:p>
      </dgm:t>
    </dgm:pt>
    <dgm:pt modelId="{79EC95C0-F23F-47CC-A692-F6CACA2E6901}" type="pres">
      <dgm:prSet presAssocID="{D80F051A-4352-4BB6-B24F-79180FBCC550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DA08FC-5774-4C0E-8DBC-497314B2A89E}" type="pres">
      <dgm:prSet presAssocID="{D80F051A-4352-4BB6-B24F-79180FBCC550}" presName="rootConnector" presStyleLbl="node2" presStyleIdx="3" presStyleCnt="5"/>
      <dgm:spPr/>
      <dgm:t>
        <a:bodyPr/>
        <a:lstStyle/>
        <a:p>
          <a:endParaRPr lang="en-US"/>
        </a:p>
      </dgm:t>
    </dgm:pt>
    <dgm:pt modelId="{D4CBF0BE-F877-4789-A21A-39C3E8C3758F}" type="pres">
      <dgm:prSet presAssocID="{D80F051A-4352-4BB6-B24F-79180FBCC550}" presName="hierChild4" presStyleCnt="0"/>
      <dgm:spPr/>
      <dgm:t>
        <a:bodyPr/>
        <a:lstStyle/>
        <a:p>
          <a:endParaRPr lang="en-US"/>
        </a:p>
      </dgm:t>
    </dgm:pt>
    <dgm:pt modelId="{A6F7A160-D00F-4B78-8BAB-7659ABFA895B}" type="pres">
      <dgm:prSet presAssocID="{A7BABB0A-DCA3-4899-836C-6D60BA206634}" presName="Name37" presStyleLbl="parChTrans1D3" presStyleIdx="6" presStyleCnt="9"/>
      <dgm:spPr/>
      <dgm:t>
        <a:bodyPr/>
        <a:lstStyle/>
        <a:p>
          <a:endParaRPr lang="en-US"/>
        </a:p>
      </dgm:t>
    </dgm:pt>
    <dgm:pt modelId="{32D6F323-6188-4B20-8912-ABF23214C762}" type="pres">
      <dgm:prSet presAssocID="{FF3B1857-3700-4722-B83E-DCFAADE9AD6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184C950-1AC2-4115-9453-EC788496DA05}" type="pres">
      <dgm:prSet presAssocID="{FF3B1857-3700-4722-B83E-DCFAADE9AD65}" presName="rootComposite" presStyleCnt="0"/>
      <dgm:spPr/>
      <dgm:t>
        <a:bodyPr/>
        <a:lstStyle/>
        <a:p>
          <a:endParaRPr lang="en-US"/>
        </a:p>
      </dgm:t>
    </dgm:pt>
    <dgm:pt modelId="{B03F12D4-5494-4417-BB43-FB53036E86EF}" type="pres">
      <dgm:prSet presAssocID="{FF3B1857-3700-4722-B83E-DCFAADE9AD65}" presName="rootText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F0C82B-BF30-4339-9D5F-B78539EBDE27}" type="pres">
      <dgm:prSet presAssocID="{FF3B1857-3700-4722-B83E-DCFAADE9AD65}" presName="rootConnector" presStyleLbl="node3" presStyleIdx="6" presStyleCnt="9"/>
      <dgm:spPr/>
      <dgm:t>
        <a:bodyPr/>
        <a:lstStyle/>
        <a:p>
          <a:endParaRPr lang="en-US"/>
        </a:p>
      </dgm:t>
    </dgm:pt>
    <dgm:pt modelId="{0658BB37-33C5-4388-8BE9-176CD52210C0}" type="pres">
      <dgm:prSet presAssocID="{FF3B1857-3700-4722-B83E-DCFAADE9AD65}" presName="hierChild4" presStyleCnt="0"/>
      <dgm:spPr/>
      <dgm:t>
        <a:bodyPr/>
        <a:lstStyle/>
        <a:p>
          <a:endParaRPr lang="en-US"/>
        </a:p>
      </dgm:t>
    </dgm:pt>
    <dgm:pt modelId="{7490901E-9127-47E6-A4C6-44A3DEA92649}" type="pres">
      <dgm:prSet presAssocID="{FF3B1857-3700-4722-B83E-DCFAADE9AD65}" presName="hierChild5" presStyleCnt="0"/>
      <dgm:spPr/>
      <dgm:t>
        <a:bodyPr/>
        <a:lstStyle/>
        <a:p>
          <a:endParaRPr lang="en-US"/>
        </a:p>
      </dgm:t>
    </dgm:pt>
    <dgm:pt modelId="{1402EA6F-F106-4AAF-865B-1497D3D5F84B}" type="pres">
      <dgm:prSet presAssocID="{D80F051A-4352-4BB6-B24F-79180FBCC550}" presName="hierChild5" presStyleCnt="0"/>
      <dgm:spPr/>
      <dgm:t>
        <a:bodyPr/>
        <a:lstStyle/>
        <a:p>
          <a:endParaRPr lang="en-US"/>
        </a:p>
      </dgm:t>
    </dgm:pt>
    <dgm:pt modelId="{FF0D62C0-4E36-4782-A997-3B38221312C0}" type="pres">
      <dgm:prSet presAssocID="{DC2F83AF-29F3-4AF3-8B9A-A9CBCD7BF0C4}" presName="Name37" presStyleLbl="parChTrans1D2" presStyleIdx="4" presStyleCnt="5"/>
      <dgm:spPr/>
      <dgm:t>
        <a:bodyPr/>
        <a:lstStyle/>
        <a:p>
          <a:endParaRPr lang="en-US"/>
        </a:p>
      </dgm:t>
    </dgm:pt>
    <dgm:pt modelId="{A84113E5-C979-41A8-9CD9-99311589B117}" type="pres">
      <dgm:prSet presAssocID="{3A546020-01AF-493A-BA65-D84ED73ABF9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F88A223-179E-47CE-BF86-BADE008D7075}" type="pres">
      <dgm:prSet presAssocID="{3A546020-01AF-493A-BA65-D84ED73ABF98}" presName="rootComposite" presStyleCnt="0"/>
      <dgm:spPr/>
      <dgm:t>
        <a:bodyPr/>
        <a:lstStyle/>
        <a:p>
          <a:endParaRPr lang="en-US"/>
        </a:p>
      </dgm:t>
    </dgm:pt>
    <dgm:pt modelId="{FEC12615-E69B-484D-99B2-5E0FD32D4249}" type="pres">
      <dgm:prSet presAssocID="{3A546020-01AF-493A-BA65-D84ED73ABF98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A7B773-0F22-45A4-89A4-15F6C4C66D79}" type="pres">
      <dgm:prSet presAssocID="{3A546020-01AF-493A-BA65-D84ED73ABF98}" presName="rootConnector" presStyleLbl="node2" presStyleIdx="4" presStyleCnt="5"/>
      <dgm:spPr/>
      <dgm:t>
        <a:bodyPr/>
        <a:lstStyle/>
        <a:p>
          <a:endParaRPr lang="en-US"/>
        </a:p>
      </dgm:t>
    </dgm:pt>
    <dgm:pt modelId="{E254DD2E-8508-4563-A92F-0D8AE588ABDB}" type="pres">
      <dgm:prSet presAssocID="{3A546020-01AF-493A-BA65-D84ED73ABF98}" presName="hierChild4" presStyleCnt="0"/>
      <dgm:spPr/>
      <dgm:t>
        <a:bodyPr/>
        <a:lstStyle/>
        <a:p>
          <a:endParaRPr lang="en-US"/>
        </a:p>
      </dgm:t>
    </dgm:pt>
    <dgm:pt modelId="{ACB45F84-2F6C-4AD5-8187-9BFC124F4AD6}" type="pres">
      <dgm:prSet presAssocID="{F2083861-9496-4D02-8B9D-2C3A6B1307F9}" presName="Name37" presStyleLbl="parChTrans1D3" presStyleIdx="7" presStyleCnt="9"/>
      <dgm:spPr/>
      <dgm:t>
        <a:bodyPr/>
        <a:lstStyle/>
        <a:p>
          <a:endParaRPr lang="en-US"/>
        </a:p>
      </dgm:t>
    </dgm:pt>
    <dgm:pt modelId="{34D7829D-5362-476B-A17E-8352F0E8B049}" type="pres">
      <dgm:prSet presAssocID="{98B90899-8A36-48BF-87D4-14307F391DE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67C25DA-9FE9-4B96-A2BA-130DE8E24FB7}" type="pres">
      <dgm:prSet presAssocID="{98B90899-8A36-48BF-87D4-14307F391DEF}" presName="rootComposite" presStyleCnt="0"/>
      <dgm:spPr/>
      <dgm:t>
        <a:bodyPr/>
        <a:lstStyle/>
        <a:p>
          <a:endParaRPr lang="en-US"/>
        </a:p>
      </dgm:t>
    </dgm:pt>
    <dgm:pt modelId="{9E27E8E1-66C5-4ACE-9496-215A639BB0C9}" type="pres">
      <dgm:prSet presAssocID="{98B90899-8A36-48BF-87D4-14307F391DEF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2C6CD-799C-41A2-90E6-8808B467C1BA}" type="pres">
      <dgm:prSet presAssocID="{98B90899-8A36-48BF-87D4-14307F391DEF}" presName="rootConnector" presStyleLbl="node3" presStyleIdx="7" presStyleCnt="9"/>
      <dgm:spPr/>
      <dgm:t>
        <a:bodyPr/>
        <a:lstStyle/>
        <a:p>
          <a:endParaRPr lang="en-US"/>
        </a:p>
      </dgm:t>
    </dgm:pt>
    <dgm:pt modelId="{97D9CECE-6B96-4DFA-ACEF-C7F8C095433A}" type="pres">
      <dgm:prSet presAssocID="{98B90899-8A36-48BF-87D4-14307F391DEF}" presName="hierChild4" presStyleCnt="0"/>
      <dgm:spPr/>
      <dgm:t>
        <a:bodyPr/>
        <a:lstStyle/>
        <a:p>
          <a:endParaRPr lang="en-US"/>
        </a:p>
      </dgm:t>
    </dgm:pt>
    <dgm:pt modelId="{ACF9C34C-BF68-4A99-8CAD-ACCB2FE77A4F}" type="pres">
      <dgm:prSet presAssocID="{98B90899-8A36-48BF-87D4-14307F391DEF}" presName="hierChild5" presStyleCnt="0"/>
      <dgm:spPr/>
      <dgm:t>
        <a:bodyPr/>
        <a:lstStyle/>
        <a:p>
          <a:endParaRPr lang="en-US"/>
        </a:p>
      </dgm:t>
    </dgm:pt>
    <dgm:pt modelId="{F2D4717E-7D69-4600-A9E8-CFF0504659A5}" type="pres">
      <dgm:prSet presAssocID="{8AB50E3B-6405-4CBC-94F7-BC20C20A5234}" presName="Name37" presStyleLbl="parChTrans1D3" presStyleIdx="8" presStyleCnt="9"/>
      <dgm:spPr/>
      <dgm:t>
        <a:bodyPr/>
        <a:lstStyle/>
        <a:p>
          <a:endParaRPr lang="en-US"/>
        </a:p>
      </dgm:t>
    </dgm:pt>
    <dgm:pt modelId="{E555F8BB-E530-4E59-A912-028AE1043D69}" type="pres">
      <dgm:prSet presAssocID="{E0415FA7-6804-4750-89E5-575A13219C7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020BB61-D3AF-4033-8CE9-061E39866369}" type="pres">
      <dgm:prSet presAssocID="{E0415FA7-6804-4750-89E5-575A13219C7E}" presName="rootComposite" presStyleCnt="0"/>
      <dgm:spPr/>
      <dgm:t>
        <a:bodyPr/>
        <a:lstStyle/>
        <a:p>
          <a:endParaRPr lang="en-US"/>
        </a:p>
      </dgm:t>
    </dgm:pt>
    <dgm:pt modelId="{34DF21BF-86C2-47E7-8CAB-3AD5E826F696}" type="pres">
      <dgm:prSet presAssocID="{E0415FA7-6804-4750-89E5-575A13219C7E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F5B50E-B9EC-4AFB-AF85-C095AE561EC6}" type="pres">
      <dgm:prSet presAssocID="{E0415FA7-6804-4750-89E5-575A13219C7E}" presName="rootConnector" presStyleLbl="node3" presStyleIdx="8" presStyleCnt="9"/>
      <dgm:spPr/>
      <dgm:t>
        <a:bodyPr/>
        <a:lstStyle/>
        <a:p>
          <a:endParaRPr lang="en-US"/>
        </a:p>
      </dgm:t>
    </dgm:pt>
    <dgm:pt modelId="{D60DDE39-DA6C-4BEA-869A-AAD7F71BD685}" type="pres">
      <dgm:prSet presAssocID="{E0415FA7-6804-4750-89E5-575A13219C7E}" presName="hierChild4" presStyleCnt="0"/>
      <dgm:spPr/>
      <dgm:t>
        <a:bodyPr/>
        <a:lstStyle/>
        <a:p>
          <a:endParaRPr lang="en-US"/>
        </a:p>
      </dgm:t>
    </dgm:pt>
    <dgm:pt modelId="{732F2FCD-3E31-4880-8420-4679D2BD2AC6}" type="pres">
      <dgm:prSet presAssocID="{E0415FA7-6804-4750-89E5-575A13219C7E}" presName="hierChild5" presStyleCnt="0"/>
      <dgm:spPr/>
      <dgm:t>
        <a:bodyPr/>
        <a:lstStyle/>
        <a:p>
          <a:endParaRPr lang="en-US"/>
        </a:p>
      </dgm:t>
    </dgm:pt>
    <dgm:pt modelId="{14F01C25-0BD9-448D-A039-B45A1ECA84AD}" type="pres">
      <dgm:prSet presAssocID="{3A546020-01AF-493A-BA65-D84ED73ABF98}" presName="hierChild5" presStyleCnt="0"/>
      <dgm:spPr/>
      <dgm:t>
        <a:bodyPr/>
        <a:lstStyle/>
        <a:p>
          <a:endParaRPr lang="en-US"/>
        </a:p>
      </dgm:t>
    </dgm:pt>
    <dgm:pt modelId="{4D1B8A90-18F5-4D64-9C43-F02F2AB6FD4D}" type="pres">
      <dgm:prSet presAssocID="{F19A2995-7A80-4493-9134-5800F99AC313}" presName="hierChild3" presStyleCnt="0"/>
      <dgm:spPr/>
      <dgm:t>
        <a:bodyPr/>
        <a:lstStyle/>
        <a:p>
          <a:endParaRPr lang="en-US"/>
        </a:p>
      </dgm:t>
    </dgm:pt>
  </dgm:ptLst>
  <dgm:cxnLst>
    <dgm:cxn modelId="{ED0AA7C6-3657-49BD-AD31-2BB42DCF1BB2}" type="presOf" srcId="{FECF3982-07B9-4BD4-8838-C3BEF2DEA84C}" destId="{41214DFB-90C6-4570-AD0B-431BDC092AF4}" srcOrd="1" destOrd="0" presId="urn:microsoft.com/office/officeart/2005/8/layout/orgChart1"/>
    <dgm:cxn modelId="{93911FBB-15D1-4149-9A03-FE8257E2387D}" type="presOf" srcId="{B8E4BF33-E73F-4CA3-AE9D-4B61EAA94CE0}" destId="{20552C55-1154-401D-8FD9-23131C61FD00}" srcOrd="0" destOrd="0" presId="urn:microsoft.com/office/officeart/2005/8/layout/orgChart1"/>
    <dgm:cxn modelId="{5FFC3D27-2EDF-4E29-BA16-3969CACF6176}" type="presOf" srcId="{D80F051A-4352-4BB6-B24F-79180FBCC550}" destId="{B1DA08FC-5774-4C0E-8DBC-497314B2A89E}" srcOrd="1" destOrd="0" presId="urn:microsoft.com/office/officeart/2005/8/layout/orgChart1"/>
    <dgm:cxn modelId="{75DF4A06-40CD-4FB7-8FF1-93D676F34007}" type="presOf" srcId="{938B1488-6FAF-406B-8B1F-74167535F301}" destId="{5D8184CC-E154-4636-8CDB-311A6C4CBCD7}" srcOrd="1" destOrd="0" presId="urn:microsoft.com/office/officeart/2005/8/layout/orgChart1"/>
    <dgm:cxn modelId="{7A17B0D5-D3AE-462B-A21A-EB92865A6B04}" type="presOf" srcId="{F19A2995-7A80-4493-9134-5800F99AC313}" destId="{5893F2DD-9F8D-4EA0-B9CA-B305BCAE886B}" srcOrd="1" destOrd="0" presId="urn:microsoft.com/office/officeart/2005/8/layout/orgChart1"/>
    <dgm:cxn modelId="{4B47401A-A5CC-4C39-8CDA-42101422539B}" type="presOf" srcId="{95420ACF-F830-48D2-BE1B-AEBE0A074155}" destId="{55232FE1-1741-42CD-BE9D-AFC1C6137BF5}" srcOrd="1" destOrd="0" presId="urn:microsoft.com/office/officeart/2005/8/layout/orgChart1"/>
    <dgm:cxn modelId="{378B1302-FC97-46E1-AF83-47B5C1C574DE}" srcId="{1E595831-7A42-466D-8C0C-ABE81E293D87}" destId="{F19A2995-7A80-4493-9134-5800F99AC313}" srcOrd="0" destOrd="0" parTransId="{B5CBA5ED-EBCC-47C3-8CFA-5EF363BFD934}" sibTransId="{35CC7B49-FB10-4F68-91FE-BFF437195957}"/>
    <dgm:cxn modelId="{B665C431-2ACE-4461-B6D8-3C07ECEC602B}" type="presOf" srcId="{1CE2481B-1CBC-4871-B02F-8B0B72CA589E}" destId="{438E0742-A48F-492F-9569-0CB111C10914}" srcOrd="1" destOrd="0" presId="urn:microsoft.com/office/officeart/2005/8/layout/orgChart1"/>
    <dgm:cxn modelId="{82FC3B38-F733-4340-ACC1-6A908C69BDCA}" type="presOf" srcId="{FF3B1857-3700-4722-B83E-DCFAADE9AD65}" destId="{B03F12D4-5494-4417-BB43-FB53036E86EF}" srcOrd="0" destOrd="0" presId="urn:microsoft.com/office/officeart/2005/8/layout/orgChart1"/>
    <dgm:cxn modelId="{66C5DF95-7222-4E83-890A-CF9042DA84A9}" srcId="{F19A2995-7A80-4493-9134-5800F99AC313}" destId="{21E6EA4C-A7EA-4560-9493-FC92719C1B8E}" srcOrd="2" destOrd="0" parTransId="{6F487E98-883C-402A-91C2-C6580E86F3E3}" sibTransId="{03F4B986-3699-4A60-A4ED-EB100012EEBB}"/>
    <dgm:cxn modelId="{5F0411E6-F0AA-4942-A452-84DBE2E1415A}" srcId="{D80F051A-4352-4BB6-B24F-79180FBCC550}" destId="{FF3B1857-3700-4722-B83E-DCFAADE9AD65}" srcOrd="0" destOrd="0" parTransId="{A7BABB0A-DCA3-4899-836C-6D60BA206634}" sibTransId="{F8D033FA-55FB-4AE0-B4F6-10FBD7C3FDA0}"/>
    <dgm:cxn modelId="{A6EF6ABC-F3B2-4CA0-B60C-66B3A51EA0E9}" type="presOf" srcId="{95420ACF-F830-48D2-BE1B-AEBE0A074155}" destId="{175F7838-7AD1-46DE-AF24-FED28139170D}" srcOrd="0" destOrd="0" presId="urn:microsoft.com/office/officeart/2005/8/layout/orgChart1"/>
    <dgm:cxn modelId="{2644501A-77CE-4ED7-8DFD-230F65290259}" srcId="{466FDA68-0E46-4A89-9B78-61B0374F67BF}" destId="{E16608F7-D0A9-4F07-B5F5-ABDAC83681F4}" srcOrd="0" destOrd="0" parTransId="{04A2CB10-B041-4399-801F-5B3B9130EF3A}" sibTransId="{FE214CA0-1416-48CD-B559-44D530A3EE37}"/>
    <dgm:cxn modelId="{A7641393-4D46-46F8-B634-99DD29C591F8}" srcId="{A74D38C1-9366-499F-B738-D95025AFC01C}" destId="{FECF3982-07B9-4BD4-8838-C3BEF2DEA84C}" srcOrd="0" destOrd="0" parTransId="{70BDFDA1-51A3-43C4-AF01-8584AE0544CD}" sibTransId="{8C548F5A-7986-47E1-84A3-D5045E8E20CF}"/>
    <dgm:cxn modelId="{FFDA1FBD-B684-4ED8-99B1-1092DFD8CE59}" type="presOf" srcId="{B349A4F7-6810-4390-A986-CA374710F5FE}" destId="{3736911D-ABAC-4E42-A5DE-F1AADABE9346}" srcOrd="0" destOrd="0" presId="urn:microsoft.com/office/officeart/2005/8/layout/orgChart1"/>
    <dgm:cxn modelId="{6D69F387-DA96-481C-B62E-3C7B4BDAC67C}" type="presOf" srcId="{3A546020-01AF-493A-BA65-D84ED73ABF98}" destId="{FEC12615-E69B-484D-99B2-5E0FD32D4249}" srcOrd="0" destOrd="0" presId="urn:microsoft.com/office/officeart/2005/8/layout/orgChart1"/>
    <dgm:cxn modelId="{61D358C4-5FEF-4E17-ADFA-6D5AE5694847}" type="presOf" srcId="{DC2F83AF-29F3-4AF3-8B9A-A9CBCD7BF0C4}" destId="{FF0D62C0-4E36-4782-A997-3B38221312C0}" srcOrd="0" destOrd="0" presId="urn:microsoft.com/office/officeart/2005/8/layout/orgChart1"/>
    <dgm:cxn modelId="{1937876F-FA7F-467F-AF4B-90EC2AD6EBDF}" type="presOf" srcId="{4F62158C-D203-43E3-8747-B35A8D2092EF}" destId="{436DB462-0225-4A65-8FD2-BE42A1FE1892}" srcOrd="0" destOrd="0" presId="urn:microsoft.com/office/officeart/2005/8/layout/orgChart1"/>
    <dgm:cxn modelId="{33A10AEE-2394-4648-B9DF-8FF1AAB6870E}" type="presOf" srcId="{605C2F0D-9061-41D8-9ECC-0E34892F0220}" destId="{D632FC54-29AD-4066-BAD3-17C785B4C130}" srcOrd="0" destOrd="0" presId="urn:microsoft.com/office/officeart/2005/8/layout/orgChart1"/>
    <dgm:cxn modelId="{FD8A0ADF-07AE-4C7C-BBDC-C6805B5BE7D3}" type="presOf" srcId="{4F62158C-D203-43E3-8747-B35A8D2092EF}" destId="{22ACE511-91E8-45C0-9474-7CC893A627A1}" srcOrd="1" destOrd="0" presId="urn:microsoft.com/office/officeart/2005/8/layout/orgChart1"/>
    <dgm:cxn modelId="{49BC1DD8-5274-406B-AE28-3430BF235C8F}" type="presOf" srcId="{39CF7105-4827-4BE4-ADD7-880891AD6B88}" destId="{0A7A665D-AD83-46A6-9899-9B3611E3D4E6}" srcOrd="0" destOrd="0" presId="urn:microsoft.com/office/officeart/2005/8/layout/orgChart1"/>
    <dgm:cxn modelId="{4A2FEE33-6E1E-4EF7-B14D-17EA3573CF5D}" type="presOf" srcId="{04A2CB10-B041-4399-801F-5B3B9130EF3A}" destId="{965C254A-44FE-4FAD-A362-5134373CB03D}" srcOrd="0" destOrd="0" presId="urn:microsoft.com/office/officeart/2005/8/layout/orgChart1"/>
    <dgm:cxn modelId="{A468DD16-A67E-4D99-BC08-362CC5EE5EEE}" srcId="{3A546020-01AF-493A-BA65-D84ED73ABF98}" destId="{E0415FA7-6804-4750-89E5-575A13219C7E}" srcOrd="1" destOrd="0" parTransId="{8AB50E3B-6405-4CBC-94F7-BC20C20A5234}" sibTransId="{04B7CE08-53A9-48AB-BF6A-CA4AE706201B}"/>
    <dgm:cxn modelId="{A6BA058F-D1F3-4BE0-9DB2-AF7FF5B9016C}" type="presOf" srcId="{6F487E98-883C-402A-91C2-C6580E86F3E3}" destId="{BA640F09-0CB1-4E0D-BCB2-4DEA960775B6}" srcOrd="0" destOrd="0" presId="urn:microsoft.com/office/officeart/2005/8/layout/orgChart1"/>
    <dgm:cxn modelId="{920EB657-D2E2-41BC-9823-5332BA55CD5B}" type="presOf" srcId="{21E6EA4C-A7EA-4560-9493-FC92719C1B8E}" destId="{FB378D96-F1EF-4D5E-A976-138DC9DA1F60}" srcOrd="0" destOrd="0" presId="urn:microsoft.com/office/officeart/2005/8/layout/orgChart1"/>
    <dgm:cxn modelId="{5645DF87-FBD3-42E1-88D0-1E362FFD3110}" type="presOf" srcId="{9BD6399E-1F32-4663-A03C-7FC7435988C9}" destId="{72821F3A-5E85-447E-9C97-D8A01B629DD5}" srcOrd="0" destOrd="0" presId="urn:microsoft.com/office/officeart/2005/8/layout/orgChart1"/>
    <dgm:cxn modelId="{BF64874C-9459-4E2E-BA07-FB27AD2C840C}" type="presOf" srcId="{A74D38C1-9366-499F-B738-D95025AFC01C}" destId="{083EA828-F1F9-4EDB-9A5D-0B5ED5C1B6F7}" srcOrd="1" destOrd="0" presId="urn:microsoft.com/office/officeart/2005/8/layout/orgChart1"/>
    <dgm:cxn modelId="{1D6C11E5-5FC6-40A5-930F-C31CFF2471A0}" type="presOf" srcId="{466FDA68-0E46-4A89-9B78-61B0374F67BF}" destId="{4B8D247E-7460-421F-A134-5FD13A2418A6}" srcOrd="0" destOrd="0" presId="urn:microsoft.com/office/officeart/2005/8/layout/orgChart1"/>
    <dgm:cxn modelId="{10F3705F-4430-4644-B0A5-2BA507499343}" type="presOf" srcId="{500631CF-66BA-4C5E-9EC0-D296EC87B983}" destId="{B50CDE0E-B294-4B06-94C3-0255CCEADC0C}" srcOrd="0" destOrd="0" presId="urn:microsoft.com/office/officeart/2005/8/layout/orgChart1"/>
    <dgm:cxn modelId="{DB271C6F-0794-4257-A677-04ECA9742CF9}" type="presOf" srcId="{B8E4BF33-E73F-4CA3-AE9D-4B61EAA94CE0}" destId="{F8AE6701-9602-49F0-8110-B58D3B8CBBC1}" srcOrd="1" destOrd="0" presId="urn:microsoft.com/office/officeart/2005/8/layout/orgChart1"/>
    <dgm:cxn modelId="{E428DC17-D65E-48F2-BE4B-906082101324}" srcId="{F19A2995-7A80-4493-9134-5800F99AC313}" destId="{466FDA68-0E46-4A89-9B78-61B0374F67BF}" srcOrd="1" destOrd="0" parTransId="{605C2F0D-9061-41D8-9ECC-0E34892F0220}" sibTransId="{ED408D4A-343E-4AB7-A247-C653AF1CE951}"/>
    <dgm:cxn modelId="{0D72949F-D6FC-432D-A5D9-E69A9BA499C8}" type="presOf" srcId="{FF3B1857-3700-4722-B83E-DCFAADE9AD65}" destId="{AFF0C82B-BF30-4339-9D5F-B78539EBDE27}" srcOrd="1" destOrd="0" presId="urn:microsoft.com/office/officeart/2005/8/layout/orgChart1"/>
    <dgm:cxn modelId="{72AE90E9-6F53-4FF3-A2CD-F530A1416886}" type="presOf" srcId="{F5F51E2C-E770-478C-BBDA-135A4C7FB9FC}" destId="{07A8680A-B993-4CA5-B892-488B1A83F3CA}" srcOrd="0" destOrd="0" presId="urn:microsoft.com/office/officeart/2005/8/layout/orgChart1"/>
    <dgm:cxn modelId="{9E1D5BE3-A9AB-4815-A7C1-E02665136B66}" srcId="{466FDA68-0E46-4A89-9B78-61B0374F67BF}" destId="{95420ACF-F830-48D2-BE1B-AEBE0A074155}" srcOrd="1" destOrd="0" parTransId="{74F84ADD-A21F-40D3-8EF6-B32C12183B8C}" sibTransId="{053087A6-7DE3-4A68-AC6A-081FA69FB1E7}"/>
    <dgm:cxn modelId="{672908DA-5051-406E-9B86-4360CC8A81EF}" type="presOf" srcId="{70BDFDA1-51A3-43C4-AF01-8584AE0544CD}" destId="{1249E647-5C09-443A-B475-B961CF1E373F}" srcOrd="0" destOrd="0" presId="urn:microsoft.com/office/officeart/2005/8/layout/orgChart1"/>
    <dgm:cxn modelId="{D33F03A6-9EF8-4A94-943C-F7C773279AE7}" type="presOf" srcId="{7F1896AF-6189-4E56-8583-BF6DA38F02DB}" destId="{21010C3D-4732-48C1-8798-10484BDEBC50}" srcOrd="0" destOrd="0" presId="urn:microsoft.com/office/officeart/2005/8/layout/orgChart1"/>
    <dgm:cxn modelId="{DF06B697-AC71-4669-8682-87342DB0DB65}" type="presOf" srcId="{FECF3982-07B9-4BD4-8838-C3BEF2DEA84C}" destId="{B34510D6-8D0A-4ACA-A210-D3E18484326E}" srcOrd="0" destOrd="0" presId="urn:microsoft.com/office/officeart/2005/8/layout/orgChart1"/>
    <dgm:cxn modelId="{1CF8BEE2-4CBE-4990-A982-BA8810121BA0}" type="presOf" srcId="{A74D38C1-9366-499F-B738-D95025AFC01C}" destId="{F31FECB2-DD5D-4D34-91EA-AF41C5100BBB}" srcOrd="0" destOrd="0" presId="urn:microsoft.com/office/officeart/2005/8/layout/orgChart1"/>
    <dgm:cxn modelId="{9339E43B-5EBA-4D18-B286-01ED7669788E}" type="presOf" srcId="{F2083861-9496-4D02-8B9D-2C3A6B1307F9}" destId="{ACB45F84-2F6C-4AD5-8187-9BFC124F4AD6}" srcOrd="0" destOrd="0" presId="urn:microsoft.com/office/officeart/2005/8/layout/orgChart1"/>
    <dgm:cxn modelId="{7CC26B45-49C6-4FFB-8725-7FFB8C3FB9BF}" type="presOf" srcId="{CD8C4E39-BB3F-415C-9AB3-107DF0A9045D}" destId="{D6CDCA45-5763-4FAA-9D85-2F21A0C6F375}" srcOrd="1" destOrd="0" presId="urn:microsoft.com/office/officeart/2005/8/layout/orgChart1"/>
    <dgm:cxn modelId="{D969850F-10C4-42AA-B898-DB57D9675D9D}" type="presOf" srcId="{E16608F7-D0A9-4F07-B5F5-ABDAC83681F4}" destId="{C7DC2C9F-22A3-40C7-A260-B8C6F4F5C180}" srcOrd="0" destOrd="0" presId="urn:microsoft.com/office/officeart/2005/8/layout/orgChart1"/>
    <dgm:cxn modelId="{1C832830-9DFC-468F-8469-E9375EBB05F6}" type="presOf" srcId="{3A546020-01AF-493A-BA65-D84ED73ABF98}" destId="{1CA7B773-0F22-45A4-89A4-15F6C4C66D79}" srcOrd="1" destOrd="0" presId="urn:microsoft.com/office/officeart/2005/8/layout/orgChart1"/>
    <dgm:cxn modelId="{E56C77B4-4E12-4E3D-9B1B-7DBD7F8421BC}" type="presOf" srcId="{98B90899-8A36-48BF-87D4-14307F391DEF}" destId="{9E27E8E1-66C5-4ACE-9496-215A639BB0C9}" srcOrd="0" destOrd="0" presId="urn:microsoft.com/office/officeart/2005/8/layout/orgChart1"/>
    <dgm:cxn modelId="{70CFA028-B45D-4CF5-AE21-FC797AD56ADF}" type="presOf" srcId="{D80F051A-4352-4BB6-B24F-79180FBCC550}" destId="{79EC95C0-F23F-47CC-A692-F6CACA2E6901}" srcOrd="0" destOrd="0" presId="urn:microsoft.com/office/officeart/2005/8/layout/orgChart1"/>
    <dgm:cxn modelId="{99A521BE-ECD4-44F3-91D1-78F3BFB318CB}" srcId="{FECF3982-07B9-4BD4-8838-C3BEF2DEA84C}" destId="{B8E4BF33-E73F-4CA3-AE9D-4B61EAA94CE0}" srcOrd="2" destOrd="0" parTransId="{F5F51E2C-E770-478C-BBDA-135A4C7FB9FC}" sibTransId="{2DAD58E2-BE19-4FC2-AF42-10830D03C390}"/>
    <dgm:cxn modelId="{BEB7F9C0-9E83-4F26-9EFA-7A45D5496B9E}" type="presOf" srcId="{98B90899-8A36-48BF-87D4-14307F391DEF}" destId="{4022C6CD-799C-41A2-90E6-8808B467C1BA}" srcOrd="1" destOrd="0" presId="urn:microsoft.com/office/officeart/2005/8/layout/orgChart1"/>
    <dgm:cxn modelId="{F291237B-BED5-41FA-AC0A-2E605C663068}" type="presOf" srcId="{466FDA68-0E46-4A89-9B78-61B0374F67BF}" destId="{BCA2C7EF-2DC2-4C9A-9CFC-71C113F16FB5}" srcOrd="1" destOrd="0" presId="urn:microsoft.com/office/officeart/2005/8/layout/orgChart1"/>
    <dgm:cxn modelId="{2ACEB01D-CE02-4D39-90FA-D3EAB53C0BFA}" type="presOf" srcId="{E0415FA7-6804-4750-89E5-575A13219C7E}" destId="{34DF21BF-86C2-47E7-8CAB-3AD5E826F696}" srcOrd="0" destOrd="0" presId="urn:microsoft.com/office/officeart/2005/8/layout/orgChart1"/>
    <dgm:cxn modelId="{050EEC76-4EDC-4218-9C15-B53CBFA5B34F}" srcId="{F19A2995-7A80-4493-9134-5800F99AC313}" destId="{A74D38C1-9366-499F-B738-D95025AFC01C}" srcOrd="0" destOrd="0" parTransId="{79569FD6-E4B0-4E42-8AD0-92E4CF16BB18}" sibTransId="{36229EA6-349A-44B4-9C7B-ED58AB07658A}"/>
    <dgm:cxn modelId="{D4B08403-8C21-4455-AB87-79FA58692600}" type="presOf" srcId="{42A66F77-7D7E-4A15-9584-CF8494EB702A}" destId="{7D9D1ADD-9070-4EB3-BD53-E7CDE27E79E7}" srcOrd="0" destOrd="0" presId="urn:microsoft.com/office/officeart/2005/8/layout/orgChart1"/>
    <dgm:cxn modelId="{C9D974C4-786D-43EB-A834-BEA20BFA7494}" srcId="{F19A2995-7A80-4493-9134-5800F99AC313}" destId="{3A546020-01AF-493A-BA65-D84ED73ABF98}" srcOrd="4" destOrd="0" parTransId="{DC2F83AF-29F3-4AF3-8B9A-A9CBCD7BF0C4}" sibTransId="{AD7F2303-81B7-4225-9A3E-15963555D3EC}"/>
    <dgm:cxn modelId="{B3D5EE23-95B6-437E-A208-C1CBBC95CA80}" srcId="{938B1488-6FAF-406B-8B1F-74167535F301}" destId="{6580A145-6011-4EE3-95D4-25395B7A2D2E}" srcOrd="0" destOrd="0" parTransId="{9BD6399E-1F32-4663-A03C-7FC7435988C9}" sibTransId="{301167F3-8E53-44EB-9224-18FC7C977BEF}"/>
    <dgm:cxn modelId="{A004B8D7-BFF4-4656-8D1D-93E123DE62C3}" type="presOf" srcId="{E16608F7-D0A9-4F07-B5F5-ABDAC83681F4}" destId="{A8E9236F-A395-42A7-9C89-E9ED0090760D}" srcOrd="1" destOrd="0" presId="urn:microsoft.com/office/officeart/2005/8/layout/orgChart1"/>
    <dgm:cxn modelId="{20EB80EF-13A4-4ADB-86F1-BAEF2CB30730}" srcId="{3A546020-01AF-493A-BA65-D84ED73ABF98}" destId="{98B90899-8A36-48BF-87D4-14307F391DEF}" srcOrd="0" destOrd="0" parTransId="{F2083861-9496-4D02-8B9D-2C3A6B1307F9}" sibTransId="{A0685587-268A-4B31-BF3C-398F5F6216D6}"/>
    <dgm:cxn modelId="{14A77626-7431-4A7E-863B-B72C2FD9C00D}" type="presOf" srcId="{938B1488-6FAF-406B-8B1F-74167535F301}" destId="{61ACB9D8-3040-46C7-BB54-323C4B4E2C6C}" srcOrd="0" destOrd="0" presId="urn:microsoft.com/office/officeart/2005/8/layout/orgChart1"/>
    <dgm:cxn modelId="{BE0EAEB9-903E-4E69-85BC-D16D0D919DF9}" type="presOf" srcId="{E0415FA7-6804-4750-89E5-575A13219C7E}" destId="{E0F5B50E-B9EC-4AFB-AF85-C095AE561EC6}" srcOrd="1" destOrd="0" presId="urn:microsoft.com/office/officeart/2005/8/layout/orgChart1"/>
    <dgm:cxn modelId="{E0087C65-D22D-4070-9F2B-BD61E69AF61F}" type="presOf" srcId="{21E6EA4C-A7EA-4560-9493-FC92719C1B8E}" destId="{ECBDC8AF-A079-4E8A-8375-B6F54B05575C}" srcOrd="1" destOrd="0" presId="urn:microsoft.com/office/officeart/2005/8/layout/orgChart1"/>
    <dgm:cxn modelId="{FA57B1DB-A381-4428-BBBA-D3D789E6C397}" type="presOf" srcId="{6580A145-6011-4EE3-95D4-25395B7A2D2E}" destId="{05E4C9DF-2831-494F-99E3-D0037631DD87}" srcOrd="0" destOrd="0" presId="urn:microsoft.com/office/officeart/2005/8/layout/orgChart1"/>
    <dgm:cxn modelId="{9F5ED515-622B-4EB8-9DF7-7D11519B0E12}" type="presOf" srcId="{E6E5D0A1-A186-407C-A512-EBCB4E38A5D2}" destId="{E339B8B5-F7AF-4D53-B181-9FEB1F092235}" srcOrd="0" destOrd="0" presId="urn:microsoft.com/office/officeart/2005/8/layout/orgChart1"/>
    <dgm:cxn modelId="{1779E778-8F12-40D1-8DB2-62EB63EBA842}" srcId="{FECF3982-07B9-4BD4-8838-C3BEF2DEA84C}" destId="{4F62158C-D203-43E3-8747-B35A8D2092EF}" srcOrd="0" destOrd="0" parTransId="{39CF7105-4827-4BE4-ADD7-880891AD6B88}" sibTransId="{EE194BD8-B93E-46AE-AFAB-4CAB476CFD2D}"/>
    <dgm:cxn modelId="{5D261960-FA85-48D0-9FE3-D1B606947683}" srcId="{F19A2995-7A80-4493-9134-5800F99AC313}" destId="{D80F051A-4352-4BB6-B24F-79180FBCC550}" srcOrd="3" destOrd="0" parTransId="{3AD01242-B772-4CD2-A7D1-E07215EBDCDE}" sibTransId="{84953B8D-0889-4C82-AA92-9CD4418395B6}"/>
    <dgm:cxn modelId="{03862EE9-7C31-4065-8AB8-6D843DFF392E}" type="presOf" srcId="{F19A2995-7A80-4493-9134-5800F99AC313}" destId="{8639824A-93FB-4C51-A92E-8FDADD5B0C94}" srcOrd="0" destOrd="0" presId="urn:microsoft.com/office/officeart/2005/8/layout/orgChart1"/>
    <dgm:cxn modelId="{F9801CF3-3A1D-4C40-B281-11A0435C7AAE}" srcId="{FECF3982-07B9-4BD4-8838-C3BEF2DEA84C}" destId="{938B1488-6FAF-406B-8B1F-74167535F301}" srcOrd="1" destOrd="0" parTransId="{B349A4F7-6810-4390-A986-CA374710F5FE}" sibTransId="{AB5F86B3-B25B-483B-AB97-F38DDC2CB10D}"/>
    <dgm:cxn modelId="{6BBD58E2-00BA-4F2D-8032-2BB4979BC27B}" type="presOf" srcId="{1CE2481B-1CBC-4871-B02F-8B0B72CA589E}" destId="{A2156D2C-4D70-49D7-B641-02DD80A32147}" srcOrd="0" destOrd="0" presId="urn:microsoft.com/office/officeart/2005/8/layout/orgChart1"/>
    <dgm:cxn modelId="{B4D5610C-D9AE-48A3-B4E0-A5399453EA56}" type="presOf" srcId="{74F84ADD-A21F-40D3-8EF6-B32C12183B8C}" destId="{C4B1BEC2-E8C1-4494-A46B-AD0BA1A79985}" srcOrd="0" destOrd="0" presId="urn:microsoft.com/office/officeart/2005/8/layout/orgChart1"/>
    <dgm:cxn modelId="{3B8C6EFB-7E0F-4F98-B231-24BDE94B93A5}" srcId="{A74D38C1-9366-499F-B738-D95025AFC01C}" destId="{1CE2481B-1CBC-4871-B02F-8B0B72CA589E}" srcOrd="1" destOrd="0" parTransId="{7F1896AF-6189-4E56-8583-BF6DA38F02DB}" sibTransId="{1D55E191-2971-4F0E-A549-1AA652467DE2}"/>
    <dgm:cxn modelId="{434049B4-8EE7-4709-8051-A0F0198BC43A}" type="presOf" srcId="{CD8C4E39-BB3F-415C-9AB3-107DF0A9045D}" destId="{D676E5BB-FCE6-4597-8685-B737CEEC470E}" srcOrd="0" destOrd="0" presId="urn:microsoft.com/office/officeart/2005/8/layout/orgChart1"/>
    <dgm:cxn modelId="{89B9024F-FCA8-474B-BA6E-465BAFD777F2}" type="presOf" srcId="{6580A145-6011-4EE3-95D4-25395B7A2D2E}" destId="{DFBA1DDF-BD79-41B2-A358-288058133BA6}" srcOrd="1" destOrd="0" presId="urn:microsoft.com/office/officeart/2005/8/layout/orgChart1"/>
    <dgm:cxn modelId="{A26FD8CC-9E8C-486D-B29A-DCEDF05A40B5}" srcId="{21E6EA4C-A7EA-4560-9493-FC92719C1B8E}" destId="{500631CF-66BA-4C5E-9EC0-D296EC87B983}" srcOrd="1" destOrd="0" parTransId="{E6E5D0A1-A186-407C-A512-EBCB4E38A5D2}" sibTransId="{8BFABED3-A133-4A50-AE25-898BDC646084}"/>
    <dgm:cxn modelId="{75EA245B-5343-4795-9BE5-310D00FD6210}" type="presOf" srcId="{A7BABB0A-DCA3-4899-836C-6D60BA206634}" destId="{A6F7A160-D00F-4B78-8BAB-7659ABFA895B}" srcOrd="0" destOrd="0" presId="urn:microsoft.com/office/officeart/2005/8/layout/orgChart1"/>
    <dgm:cxn modelId="{CB397BAC-47D0-4342-9E2A-CC834CB528A5}" type="presOf" srcId="{8AB50E3B-6405-4CBC-94F7-BC20C20A5234}" destId="{F2D4717E-7D69-4600-A9E8-CFF0504659A5}" srcOrd="0" destOrd="0" presId="urn:microsoft.com/office/officeart/2005/8/layout/orgChart1"/>
    <dgm:cxn modelId="{A6455456-CF4D-4A16-AADC-5B089E307493}" type="presOf" srcId="{500631CF-66BA-4C5E-9EC0-D296EC87B983}" destId="{8FD13623-395A-4FC8-8EBF-FD28A5D1CEED}" srcOrd="1" destOrd="0" presId="urn:microsoft.com/office/officeart/2005/8/layout/orgChart1"/>
    <dgm:cxn modelId="{5D0540DF-2235-4823-8607-E4EDC0B6F2E4}" srcId="{21E6EA4C-A7EA-4560-9493-FC92719C1B8E}" destId="{CD8C4E39-BB3F-415C-9AB3-107DF0A9045D}" srcOrd="0" destOrd="0" parTransId="{42A66F77-7D7E-4A15-9584-CF8494EB702A}" sibTransId="{D6FABFD4-C3DF-49CE-83E0-D3D56BF321BD}"/>
    <dgm:cxn modelId="{D7232AD6-A487-44CF-9A18-3C7FE31B6758}" type="presOf" srcId="{3AD01242-B772-4CD2-A7D1-E07215EBDCDE}" destId="{B6502B1F-7651-4025-BAC8-8A1BA31F6F5C}" srcOrd="0" destOrd="0" presId="urn:microsoft.com/office/officeart/2005/8/layout/orgChart1"/>
    <dgm:cxn modelId="{2D0E7CDA-37BE-4E28-A161-23E462BC43E1}" type="presOf" srcId="{79569FD6-E4B0-4E42-8AD0-92E4CF16BB18}" destId="{1C8A80F0-D47B-4B7D-BEF2-F589E8F63F11}" srcOrd="0" destOrd="0" presId="urn:microsoft.com/office/officeart/2005/8/layout/orgChart1"/>
    <dgm:cxn modelId="{65447AE1-4655-4C4E-864A-CF47A4C56455}" type="presOf" srcId="{1E595831-7A42-466D-8C0C-ABE81E293D87}" destId="{8AD9E94F-E1FC-451D-9AAA-3DBBC8866741}" srcOrd="0" destOrd="0" presId="urn:microsoft.com/office/officeart/2005/8/layout/orgChart1"/>
    <dgm:cxn modelId="{A0D2BC39-4EEA-445C-9B13-FF4B811356C7}" type="presParOf" srcId="{8AD9E94F-E1FC-451D-9AAA-3DBBC8866741}" destId="{DBD15782-1746-47D5-A332-CF7ABD6BAF29}" srcOrd="0" destOrd="0" presId="urn:microsoft.com/office/officeart/2005/8/layout/orgChart1"/>
    <dgm:cxn modelId="{62C78CFD-BB11-4061-B676-8F11C496DCF0}" type="presParOf" srcId="{DBD15782-1746-47D5-A332-CF7ABD6BAF29}" destId="{6EE6A1AD-85BF-464C-B542-03AE43EF2B88}" srcOrd="0" destOrd="0" presId="urn:microsoft.com/office/officeart/2005/8/layout/orgChart1"/>
    <dgm:cxn modelId="{43B6814C-6FED-492F-9F24-89C29A172923}" type="presParOf" srcId="{6EE6A1AD-85BF-464C-B542-03AE43EF2B88}" destId="{8639824A-93FB-4C51-A92E-8FDADD5B0C94}" srcOrd="0" destOrd="0" presId="urn:microsoft.com/office/officeart/2005/8/layout/orgChart1"/>
    <dgm:cxn modelId="{98A63E39-647B-41E2-A69C-0B2CE69D7780}" type="presParOf" srcId="{6EE6A1AD-85BF-464C-B542-03AE43EF2B88}" destId="{5893F2DD-9F8D-4EA0-B9CA-B305BCAE886B}" srcOrd="1" destOrd="0" presId="urn:microsoft.com/office/officeart/2005/8/layout/orgChart1"/>
    <dgm:cxn modelId="{42AC6DF4-03BB-4A5B-8A0F-2E905E0F9AE5}" type="presParOf" srcId="{DBD15782-1746-47D5-A332-CF7ABD6BAF29}" destId="{FBB30D08-DBDE-4D0A-A909-D20F95829A5D}" srcOrd="1" destOrd="0" presId="urn:microsoft.com/office/officeart/2005/8/layout/orgChart1"/>
    <dgm:cxn modelId="{FE8BC02A-9756-4BA2-8DEC-0EC044C38A85}" type="presParOf" srcId="{FBB30D08-DBDE-4D0A-A909-D20F95829A5D}" destId="{1C8A80F0-D47B-4B7D-BEF2-F589E8F63F11}" srcOrd="0" destOrd="0" presId="urn:microsoft.com/office/officeart/2005/8/layout/orgChart1"/>
    <dgm:cxn modelId="{05B73552-A7B9-4F6C-8D0B-AE90CB7A3031}" type="presParOf" srcId="{FBB30D08-DBDE-4D0A-A909-D20F95829A5D}" destId="{BF38168C-9133-4E50-8EB8-9E7AA84ED217}" srcOrd="1" destOrd="0" presId="urn:microsoft.com/office/officeart/2005/8/layout/orgChart1"/>
    <dgm:cxn modelId="{59413357-931C-4E8F-8DD0-10E4AB73F6BE}" type="presParOf" srcId="{BF38168C-9133-4E50-8EB8-9E7AA84ED217}" destId="{0C89910D-E927-45CA-A384-610012C47A08}" srcOrd="0" destOrd="0" presId="urn:microsoft.com/office/officeart/2005/8/layout/orgChart1"/>
    <dgm:cxn modelId="{F94D2127-C125-4C35-AAC6-3F02963B99F1}" type="presParOf" srcId="{0C89910D-E927-45CA-A384-610012C47A08}" destId="{F31FECB2-DD5D-4D34-91EA-AF41C5100BBB}" srcOrd="0" destOrd="0" presId="urn:microsoft.com/office/officeart/2005/8/layout/orgChart1"/>
    <dgm:cxn modelId="{83CCA4BF-F944-4F7D-8DCF-1131255EF6BF}" type="presParOf" srcId="{0C89910D-E927-45CA-A384-610012C47A08}" destId="{083EA828-F1F9-4EDB-9A5D-0B5ED5C1B6F7}" srcOrd="1" destOrd="0" presId="urn:microsoft.com/office/officeart/2005/8/layout/orgChart1"/>
    <dgm:cxn modelId="{007B4EEA-9897-49DE-936D-02A55643BA07}" type="presParOf" srcId="{BF38168C-9133-4E50-8EB8-9E7AA84ED217}" destId="{0F334895-E7D6-4476-BDF7-9880E5DBAF67}" srcOrd="1" destOrd="0" presId="urn:microsoft.com/office/officeart/2005/8/layout/orgChart1"/>
    <dgm:cxn modelId="{5963F439-9DFF-4B7B-A695-1AE1637ED30F}" type="presParOf" srcId="{0F334895-E7D6-4476-BDF7-9880E5DBAF67}" destId="{1249E647-5C09-443A-B475-B961CF1E373F}" srcOrd="0" destOrd="0" presId="urn:microsoft.com/office/officeart/2005/8/layout/orgChart1"/>
    <dgm:cxn modelId="{EAF7F187-DFEB-4E31-AF43-2FA49C6CF80B}" type="presParOf" srcId="{0F334895-E7D6-4476-BDF7-9880E5DBAF67}" destId="{1BC55ECB-561F-4F8B-9231-EB070219C159}" srcOrd="1" destOrd="0" presId="urn:microsoft.com/office/officeart/2005/8/layout/orgChart1"/>
    <dgm:cxn modelId="{4BDB5A7D-9989-4320-9F54-12C3D9AFA5C1}" type="presParOf" srcId="{1BC55ECB-561F-4F8B-9231-EB070219C159}" destId="{7D420B97-8052-43E8-A2D4-D161E95AAF42}" srcOrd="0" destOrd="0" presId="urn:microsoft.com/office/officeart/2005/8/layout/orgChart1"/>
    <dgm:cxn modelId="{DBF09459-1086-40F9-94D5-D67E20C59BBF}" type="presParOf" srcId="{7D420B97-8052-43E8-A2D4-D161E95AAF42}" destId="{B34510D6-8D0A-4ACA-A210-D3E18484326E}" srcOrd="0" destOrd="0" presId="urn:microsoft.com/office/officeart/2005/8/layout/orgChart1"/>
    <dgm:cxn modelId="{4A94B799-CA02-4010-8FB4-55098E5FC0AE}" type="presParOf" srcId="{7D420B97-8052-43E8-A2D4-D161E95AAF42}" destId="{41214DFB-90C6-4570-AD0B-431BDC092AF4}" srcOrd="1" destOrd="0" presId="urn:microsoft.com/office/officeart/2005/8/layout/orgChart1"/>
    <dgm:cxn modelId="{D741291D-5B32-4221-803E-D7E936A925BA}" type="presParOf" srcId="{1BC55ECB-561F-4F8B-9231-EB070219C159}" destId="{B6640A01-927F-4EA4-8247-5229D248A53F}" srcOrd="1" destOrd="0" presId="urn:microsoft.com/office/officeart/2005/8/layout/orgChart1"/>
    <dgm:cxn modelId="{71D30E88-7889-46EA-81B7-D792D67DDB4B}" type="presParOf" srcId="{B6640A01-927F-4EA4-8247-5229D248A53F}" destId="{0A7A665D-AD83-46A6-9899-9B3611E3D4E6}" srcOrd="0" destOrd="0" presId="urn:microsoft.com/office/officeart/2005/8/layout/orgChart1"/>
    <dgm:cxn modelId="{2E75503F-617B-4909-854D-5D16A5248112}" type="presParOf" srcId="{B6640A01-927F-4EA4-8247-5229D248A53F}" destId="{2CF41208-1F03-45C4-BEC3-07362F8A4E32}" srcOrd="1" destOrd="0" presId="urn:microsoft.com/office/officeart/2005/8/layout/orgChart1"/>
    <dgm:cxn modelId="{0BE40A94-1713-4A39-9504-0A46F1C0BE24}" type="presParOf" srcId="{2CF41208-1F03-45C4-BEC3-07362F8A4E32}" destId="{B6926375-BA16-4E08-B6E3-A21C1B382386}" srcOrd="0" destOrd="0" presId="urn:microsoft.com/office/officeart/2005/8/layout/orgChart1"/>
    <dgm:cxn modelId="{6E4981B8-A129-40C7-A995-048901DF2AEA}" type="presParOf" srcId="{B6926375-BA16-4E08-B6E3-A21C1B382386}" destId="{436DB462-0225-4A65-8FD2-BE42A1FE1892}" srcOrd="0" destOrd="0" presId="urn:microsoft.com/office/officeart/2005/8/layout/orgChart1"/>
    <dgm:cxn modelId="{42782472-C95B-4FB7-BCD3-305C4E254559}" type="presParOf" srcId="{B6926375-BA16-4E08-B6E3-A21C1B382386}" destId="{22ACE511-91E8-45C0-9474-7CC893A627A1}" srcOrd="1" destOrd="0" presId="urn:microsoft.com/office/officeart/2005/8/layout/orgChart1"/>
    <dgm:cxn modelId="{6547CA6E-F9C6-4C0F-8F15-226894C534DF}" type="presParOf" srcId="{2CF41208-1F03-45C4-BEC3-07362F8A4E32}" destId="{CCEDCD60-060E-448A-9F5B-64DABDA188E1}" srcOrd="1" destOrd="0" presId="urn:microsoft.com/office/officeart/2005/8/layout/orgChart1"/>
    <dgm:cxn modelId="{5F282833-D0D4-42AD-9A96-9B561604D8CD}" type="presParOf" srcId="{2CF41208-1F03-45C4-BEC3-07362F8A4E32}" destId="{790D0505-3BD3-48FA-B991-7E098A2CC4C4}" srcOrd="2" destOrd="0" presId="urn:microsoft.com/office/officeart/2005/8/layout/orgChart1"/>
    <dgm:cxn modelId="{86BB59CB-4241-4A75-9076-EDFD84C0D503}" type="presParOf" srcId="{B6640A01-927F-4EA4-8247-5229D248A53F}" destId="{3736911D-ABAC-4E42-A5DE-F1AADABE9346}" srcOrd="2" destOrd="0" presId="urn:microsoft.com/office/officeart/2005/8/layout/orgChart1"/>
    <dgm:cxn modelId="{AB4E5116-07E5-475B-B873-B23A21F4844B}" type="presParOf" srcId="{B6640A01-927F-4EA4-8247-5229D248A53F}" destId="{EEAB0E83-8A85-4200-A400-26D43D5C2031}" srcOrd="3" destOrd="0" presId="urn:microsoft.com/office/officeart/2005/8/layout/orgChart1"/>
    <dgm:cxn modelId="{2C7D8ABC-D74B-445F-A344-DC6D113610FA}" type="presParOf" srcId="{EEAB0E83-8A85-4200-A400-26D43D5C2031}" destId="{8E90156A-4388-4E8D-AF6C-FA776C85D786}" srcOrd="0" destOrd="0" presId="urn:microsoft.com/office/officeart/2005/8/layout/orgChart1"/>
    <dgm:cxn modelId="{7B8A55E1-D267-48B7-BAAF-BDDC1050949E}" type="presParOf" srcId="{8E90156A-4388-4E8D-AF6C-FA776C85D786}" destId="{61ACB9D8-3040-46C7-BB54-323C4B4E2C6C}" srcOrd="0" destOrd="0" presId="urn:microsoft.com/office/officeart/2005/8/layout/orgChart1"/>
    <dgm:cxn modelId="{B1956C98-DD6C-407D-AE19-E54F1E763EAC}" type="presParOf" srcId="{8E90156A-4388-4E8D-AF6C-FA776C85D786}" destId="{5D8184CC-E154-4636-8CDB-311A6C4CBCD7}" srcOrd="1" destOrd="0" presId="urn:microsoft.com/office/officeart/2005/8/layout/orgChart1"/>
    <dgm:cxn modelId="{20BC03D9-6FDC-438D-9CF3-247838ED387A}" type="presParOf" srcId="{EEAB0E83-8A85-4200-A400-26D43D5C2031}" destId="{F0FE7B77-7B9A-4C69-9E05-22E8282D2521}" srcOrd="1" destOrd="0" presId="urn:microsoft.com/office/officeart/2005/8/layout/orgChart1"/>
    <dgm:cxn modelId="{CDCD9083-3F76-4588-95BE-6A7BDA603054}" type="presParOf" srcId="{F0FE7B77-7B9A-4C69-9E05-22E8282D2521}" destId="{72821F3A-5E85-447E-9C97-D8A01B629DD5}" srcOrd="0" destOrd="0" presId="urn:microsoft.com/office/officeart/2005/8/layout/orgChart1"/>
    <dgm:cxn modelId="{D701FA69-057B-4F12-B12C-2D13E0478AB6}" type="presParOf" srcId="{F0FE7B77-7B9A-4C69-9E05-22E8282D2521}" destId="{B0738F97-9451-494C-9812-06F4758DE152}" srcOrd="1" destOrd="0" presId="urn:microsoft.com/office/officeart/2005/8/layout/orgChart1"/>
    <dgm:cxn modelId="{75772EB0-5F62-473B-9FA2-AF11355C73F7}" type="presParOf" srcId="{B0738F97-9451-494C-9812-06F4758DE152}" destId="{97CC47F1-6F85-4EC7-90BC-B02457FCADB4}" srcOrd="0" destOrd="0" presId="urn:microsoft.com/office/officeart/2005/8/layout/orgChart1"/>
    <dgm:cxn modelId="{64345213-4BAF-409E-879E-C19700E48AF7}" type="presParOf" srcId="{97CC47F1-6F85-4EC7-90BC-B02457FCADB4}" destId="{05E4C9DF-2831-494F-99E3-D0037631DD87}" srcOrd="0" destOrd="0" presId="urn:microsoft.com/office/officeart/2005/8/layout/orgChart1"/>
    <dgm:cxn modelId="{42F5F96F-1665-4A8B-A8E5-B7468ED8B481}" type="presParOf" srcId="{97CC47F1-6F85-4EC7-90BC-B02457FCADB4}" destId="{DFBA1DDF-BD79-41B2-A358-288058133BA6}" srcOrd="1" destOrd="0" presId="urn:microsoft.com/office/officeart/2005/8/layout/orgChart1"/>
    <dgm:cxn modelId="{0BEFF6FB-A226-4BAA-8E7A-FBEC4D0FF5F4}" type="presParOf" srcId="{B0738F97-9451-494C-9812-06F4758DE152}" destId="{0B1B661C-FBEB-4058-8433-3CEAC58B41E1}" srcOrd="1" destOrd="0" presId="urn:microsoft.com/office/officeart/2005/8/layout/orgChart1"/>
    <dgm:cxn modelId="{5706E83D-0457-453A-9C41-3DD8FD323CCE}" type="presParOf" srcId="{B0738F97-9451-494C-9812-06F4758DE152}" destId="{C8CC88E7-054E-4410-9488-AE36132EF23D}" srcOrd="2" destOrd="0" presId="urn:microsoft.com/office/officeart/2005/8/layout/orgChart1"/>
    <dgm:cxn modelId="{49E66731-9C32-487E-B4E9-BD4EF05A5B8A}" type="presParOf" srcId="{EEAB0E83-8A85-4200-A400-26D43D5C2031}" destId="{CFA6B056-931F-4DFF-BFB1-6FED0EE7A1A7}" srcOrd="2" destOrd="0" presId="urn:microsoft.com/office/officeart/2005/8/layout/orgChart1"/>
    <dgm:cxn modelId="{7634882E-C50E-4B60-8812-C59FC0389C03}" type="presParOf" srcId="{B6640A01-927F-4EA4-8247-5229D248A53F}" destId="{07A8680A-B993-4CA5-B892-488B1A83F3CA}" srcOrd="4" destOrd="0" presId="urn:microsoft.com/office/officeart/2005/8/layout/orgChart1"/>
    <dgm:cxn modelId="{2C7F4BFD-B532-43E9-A4B7-715B7E462AA6}" type="presParOf" srcId="{B6640A01-927F-4EA4-8247-5229D248A53F}" destId="{FC31D98C-6A44-43BC-84D3-7318FD3E7AA0}" srcOrd="5" destOrd="0" presId="urn:microsoft.com/office/officeart/2005/8/layout/orgChart1"/>
    <dgm:cxn modelId="{567CBD88-77AF-4A0F-9AC3-FC8FBCF75AA1}" type="presParOf" srcId="{FC31D98C-6A44-43BC-84D3-7318FD3E7AA0}" destId="{42C83F5C-820A-43C8-B507-38A288EB93CD}" srcOrd="0" destOrd="0" presId="urn:microsoft.com/office/officeart/2005/8/layout/orgChart1"/>
    <dgm:cxn modelId="{ACD39FE8-DD6E-4B56-B4BE-B2D847863E09}" type="presParOf" srcId="{42C83F5C-820A-43C8-B507-38A288EB93CD}" destId="{20552C55-1154-401D-8FD9-23131C61FD00}" srcOrd="0" destOrd="0" presId="urn:microsoft.com/office/officeart/2005/8/layout/orgChart1"/>
    <dgm:cxn modelId="{DFAA1D1F-F98B-4C5C-842F-090D5937C0E0}" type="presParOf" srcId="{42C83F5C-820A-43C8-B507-38A288EB93CD}" destId="{F8AE6701-9602-49F0-8110-B58D3B8CBBC1}" srcOrd="1" destOrd="0" presId="urn:microsoft.com/office/officeart/2005/8/layout/orgChart1"/>
    <dgm:cxn modelId="{3F282B96-1D59-45ED-B2AE-01F48F20A984}" type="presParOf" srcId="{FC31D98C-6A44-43BC-84D3-7318FD3E7AA0}" destId="{53A8116A-09E5-44E8-9CE7-DCB24934947F}" srcOrd="1" destOrd="0" presId="urn:microsoft.com/office/officeart/2005/8/layout/orgChart1"/>
    <dgm:cxn modelId="{A7AA52C6-19ED-4CAE-A03E-0EC8C624AD00}" type="presParOf" srcId="{FC31D98C-6A44-43BC-84D3-7318FD3E7AA0}" destId="{35C10787-C410-4225-83D0-1492AD5A23A8}" srcOrd="2" destOrd="0" presId="urn:microsoft.com/office/officeart/2005/8/layout/orgChart1"/>
    <dgm:cxn modelId="{C8E449E3-0ED5-4A6F-8015-583D12F1E911}" type="presParOf" srcId="{1BC55ECB-561F-4F8B-9231-EB070219C159}" destId="{5D1468DA-2D52-4060-ABB3-57D20654C2C0}" srcOrd="2" destOrd="0" presId="urn:microsoft.com/office/officeart/2005/8/layout/orgChart1"/>
    <dgm:cxn modelId="{55F93CB2-E31D-41E6-AB96-7A0889F879B8}" type="presParOf" srcId="{0F334895-E7D6-4476-BDF7-9880E5DBAF67}" destId="{21010C3D-4732-48C1-8798-10484BDEBC50}" srcOrd="2" destOrd="0" presId="urn:microsoft.com/office/officeart/2005/8/layout/orgChart1"/>
    <dgm:cxn modelId="{C66103B0-E944-495D-9348-9D63F32532E1}" type="presParOf" srcId="{0F334895-E7D6-4476-BDF7-9880E5DBAF67}" destId="{3DE14723-CFD0-41B8-97C2-9FC0E867AEA0}" srcOrd="3" destOrd="0" presId="urn:microsoft.com/office/officeart/2005/8/layout/orgChart1"/>
    <dgm:cxn modelId="{2479A581-8BE5-4F89-8B84-256E89BF901A}" type="presParOf" srcId="{3DE14723-CFD0-41B8-97C2-9FC0E867AEA0}" destId="{FE177C24-E855-4122-8A27-9430C6892FBC}" srcOrd="0" destOrd="0" presId="urn:microsoft.com/office/officeart/2005/8/layout/orgChart1"/>
    <dgm:cxn modelId="{B33315B8-0203-4728-9EFA-9AC62D688629}" type="presParOf" srcId="{FE177C24-E855-4122-8A27-9430C6892FBC}" destId="{A2156D2C-4D70-49D7-B641-02DD80A32147}" srcOrd="0" destOrd="0" presId="urn:microsoft.com/office/officeart/2005/8/layout/orgChart1"/>
    <dgm:cxn modelId="{BB5BFD30-EDAF-42F2-B794-4C14476A915A}" type="presParOf" srcId="{FE177C24-E855-4122-8A27-9430C6892FBC}" destId="{438E0742-A48F-492F-9569-0CB111C10914}" srcOrd="1" destOrd="0" presId="urn:microsoft.com/office/officeart/2005/8/layout/orgChart1"/>
    <dgm:cxn modelId="{5DB69D5A-52E7-4B4A-BAA2-190ED0AB1EB9}" type="presParOf" srcId="{3DE14723-CFD0-41B8-97C2-9FC0E867AEA0}" destId="{95DC5CF4-2DEF-4FED-A82E-95DE556A0A99}" srcOrd="1" destOrd="0" presId="urn:microsoft.com/office/officeart/2005/8/layout/orgChart1"/>
    <dgm:cxn modelId="{C94F71F4-6BCA-4FB6-A2C1-4BBE88170C41}" type="presParOf" srcId="{3DE14723-CFD0-41B8-97C2-9FC0E867AEA0}" destId="{D5D0D071-6680-4E98-85FF-CF1152625755}" srcOrd="2" destOrd="0" presId="urn:microsoft.com/office/officeart/2005/8/layout/orgChart1"/>
    <dgm:cxn modelId="{B882BE45-5629-4638-B92F-D08EC8AEE8F0}" type="presParOf" srcId="{BF38168C-9133-4E50-8EB8-9E7AA84ED217}" destId="{AEA89C81-AF7A-4466-A9C4-CD157E885AE1}" srcOrd="2" destOrd="0" presId="urn:microsoft.com/office/officeart/2005/8/layout/orgChart1"/>
    <dgm:cxn modelId="{0D881297-FC9A-48D8-9ABA-892DB84EFE40}" type="presParOf" srcId="{FBB30D08-DBDE-4D0A-A909-D20F95829A5D}" destId="{D632FC54-29AD-4066-BAD3-17C785B4C130}" srcOrd="2" destOrd="0" presId="urn:microsoft.com/office/officeart/2005/8/layout/orgChart1"/>
    <dgm:cxn modelId="{4D80333C-82A4-48A0-B020-9CE738D4DFFA}" type="presParOf" srcId="{FBB30D08-DBDE-4D0A-A909-D20F95829A5D}" destId="{D0923862-3CE2-492F-8508-401795FA41E2}" srcOrd="3" destOrd="0" presId="urn:microsoft.com/office/officeart/2005/8/layout/orgChart1"/>
    <dgm:cxn modelId="{ED73382D-0373-418F-BE36-6522571DC724}" type="presParOf" srcId="{D0923862-3CE2-492F-8508-401795FA41E2}" destId="{33FA8AC3-8A55-446E-B617-5251771D7F45}" srcOrd="0" destOrd="0" presId="urn:microsoft.com/office/officeart/2005/8/layout/orgChart1"/>
    <dgm:cxn modelId="{BFC351A6-E75C-4653-802F-32BA77B14D49}" type="presParOf" srcId="{33FA8AC3-8A55-446E-B617-5251771D7F45}" destId="{4B8D247E-7460-421F-A134-5FD13A2418A6}" srcOrd="0" destOrd="0" presId="urn:microsoft.com/office/officeart/2005/8/layout/orgChart1"/>
    <dgm:cxn modelId="{74A8699E-8CFE-498D-B540-83B800CE834A}" type="presParOf" srcId="{33FA8AC3-8A55-446E-B617-5251771D7F45}" destId="{BCA2C7EF-2DC2-4C9A-9CFC-71C113F16FB5}" srcOrd="1" destOrd="0" presId="urn:microsoft.com/office/officeart/2005/8/layout/orgChart1"/>
    <dgm:cxn modelId="{D9684BF3-1271-467E-BB15-FFF206F18068}" type="presParOf" srcId="{D0923862-3CE2-492F-8508-401795FA41E2}" destId="{CFB52C13-74F9-4DC4-9E02-73ED421F8267}" srcOrd="1" destOrd="0" presId="urn:microsoft.com/office/officeart/2005/8/layout/orgChart1"/>
    <dgm:cxn modelId="{7962F44A-25BD-44DB-8CB4-4F7AF3D743F4}" type="presParOf" srcId="{CFB52C13-74F9-4DC4-9E02-73ED421F8267}" destId="{965C254A-44FE-4FAD-A362-5134373CB03D}" srcOrd="0" destOrd="0" presId="urn:microsoft.com/office/officeart/2005/8/layout/orgChart1"/>
    <dgm:cxn modelId="{EB393266-09FA-490F-B150-D626A1FA1993}" type="presParOf" srcId="{CFB52C13-74F9-4DC4-9E02-73ED421F8267}" destId="{2E7396D1-C3B6-494E-B1ED-53983C80B182}" srcOrd="1" destOrd="0" presId="urn:microsoft.com/office/officeart/2005/8/layout/orgChart1"/>
    <dgm:cxn modelId="{12AF5244-9F00-4D3B-822A-A75E22D2A2DD}" type="presParOf" srcId="{2E7396D1-C3B6-494E-B1ED-53983C80B182}" destId="{046096F1-FF70-427E-BB1C-CF12D18E25FD}" srcOrd="0" destOrd="0" presId="urn:microsoft.com/office/officeart/2005/8/layout/orgChart1"/>
    <dgm:cxn modelId="{60A7CDAF-81FD-47E4-B2B3-8BEBE4B8ACB2}" type="presParOf" srcId="{046096F1-FF70-427E-BB1C-CF12D18E25FD}" destId="{C7DC2C9F-22A3-40C7-A260-B8C6F4F5C180}" srcOrd="0" destOrd="0" presId="urn:microsoft.com/office/officeart/2005/8/layout/orgChart1"/>
    <dgm:cxn modelId="{A28E27B7-EDCA-4380-8997-907A6991DD4A}" type="presParOf" srcId="{046096F1-FF70-427E-BB1C-CF12D18E25FD}" destId="{A8E9236F-A395-42A7-9C89-E9ED0090760D}" srcOrd="1" destOrd="0" presId="urn:microsoft.com/office/officeart/2005/8/layout/orgChart1"/>
    <dgm:cxn modelId="{1B26ECAC-1DE5-4EF6-B0CE-E879419731C7}" type="presParOf" srcId="{2E7396D1-C3B6-494E-B1ED-53983C80B182}" destId="{15E0901B-C6EE-4A4C-AEA1-19DA62883B87}" srcOrd="1" destOrd="0" presId="urn:microsoft.com/office/officeart/2005/8/layout/orgChart1"/>
    <dgm:cxn modelId="{D1E0C3DA-C7BD-4D8E-A64D-B5CD648A73F1}" type="presParOf" srcId="{2E7396D1-C3B6-494E-B1ED-53983C80B182}" destId="{62994B6E-4600-462F-9F0B-64DCE2FC7437}" srcOrd="2" destOrd="0" presId="urn:microsoft.com/office/officeart/2005/8/layout/orgChart1"/>
    <dgm:cxn modelId="{7260C5F5-B429-40E3-AEB8-D4A063F58F79}" type="presParOf" srcId="{CFB52C13-74F9-4DC4-9E02-73ED421F8267}" destId="{C4B1BEC2-E8C1-4494-A46B-AD0BA1A79985}" srcOrd="2" destOrd="0" presId="urn:microsoft.com/office/officeart/2005/8/layout/orgChart1"/>
    <dgm:cxn modelId="{EA022754-E46A-42DC-863C-865C3D310943}" type="presParOf" srcId="{CFB52C13-74F9-4DC4-9E02-73ED421F8267}" destId="{0B225B2C-F4D8-47BA-B905-BC9D65C96BE9}" srcOrd="3" destOrd="0" presId="urn:microsoft.com/office/officeart/2005/8/layout/orgChart1"/>
    <dgm:cxn modelId="{38EE931B-AC42-40AA-99AB-C81665655412}" type="presParOf" srcId="{0B225B2C-F4D8-47BA-B905-BC9D65C96BE9}" destId="{81719FD4-3B6B-42AD-BD95-A8FB035106EC}" srcOrd="0" destOrd="0" presId="urn:microsoft.com/office/officeart/2005/8/layout/orgChart1"/>
    <dgm:cxn modelId="{7E030428-E13C-465C-B700-FE4A56607B07}" type="presParOf" srcId="{81719FD4-3B6B-42AD-BD95-A8FB035106EC}" destId="{175F7838-7AD1-46DE-AF24-FED28139170D}" srcOrd="0" destOrd="0" presId="urn:microsoft.com/office/officeart/2005/8/layout/orgChart1"/>
    <dgm:cxn modelId="{901AFF11-605E-4BAF-90F2-840DCE544926}" type="presParOf" srcId="{81719FD4-3B6B-42AD-BD95-A8FB035106EC}" destId="{55232FE1-1741-42CD-BE9D-AFC1C6137BF5}" srcOrd="1" destOrd="0" presId="urn:microsoft.com/office/officeart/2005/8/layout/orgChart1"/>
    <dgm:cxn modelId="{0A126F38-AA9F-4995-A418-5911169FC703}" type="presParOf" srcId="{0B225B2C-F4D8-47BA-B905-BC9D65C96BE9}" destId="{22800875-3381-4AAB-BFF5-954C707A5385}" srcOrd="1" destOrd="0" presId="urn:microsoft.com/office/officeart/2005/8/layout/orgChart1"/>
    <dgm:cxn modelId="{14E1791F-3254-4FF3-95F3-B9E8DCCFF122}" type="presParOf" srcId="{0B225B2C-F4D8-47BA-B905-BC9D65C96BE9}" destId="{1FFFBF2C-16C6-4B8A-B71A-4EAB85934C6C}" srcOrd="2" destOrd="0" presId="urn:microsoft.com/office/officeart/2005/8/layout/orgChart1"/>
    <dgm:cxn modelId="{89F8AAEC-792D-4B51-8EE3-2CE380562175}" type="presParOf" srcId="{D0923862-3CE2-492F-8508-401795FA41E2}" destId="{2B6C37C7-B043-4B4B-BA5C-EE70F7BBD47D}" srcOrd="2" destOrd="0" presId="urn:microsoft.com/office/officeart/2005/8/layout/orgChart1"/>
    <dgm:cxn modelId="{3B083783-7388-488E-A31E-4D49B9F0261B}" type="presParOf" srcId="{FBB30D08-DBDE-4D0A-A909-D20F95829A5D}" destId="{BA640F09-0CB1-4E0D-BCB2-4DEA960775B6}" srcOrd="4" destOrd="0" presId="urn:microsoft.com/office/officeart/2005/8/layout/orgChart1"/>
    <dgm:cxn modelId="{F58DA00E-3A5B-4882-BAE3-43E48AFC184D}" type="presParOf" srcId="{FBB30D08-DBDE-4D0A-A909-D20F95829A5D}" destId="{9FD5A191-3D10-4396-BC33-6AE403F82595}" srcOrd="5" destOrd="0" presId="urn:microsoft.com/office/officeart/2005/8/layout/orgChart1"/>
    <dgm:cxn modelId="{9DC1292B-5DA3-44B1-B6D9-BCCD0EF7264E}" type="presParOf" srcId="{9FD5A191-3D10-4396-BC33-6AE403F82595}" destId="{664FCEBF-4B94-4BB9-81F7-F7F56D5A9B7A}" srcOrd="0" destOrd="0" presId="urn:microsoft.com/office/officeart/2005/8/layout/orgChart1"/>
    <dgm:cxn modelId="{6BC8BBF3-E0FB-49BF-9C59-105098F3ABDC}" type="presParOf" srcId="{664FCEBF-4B94-4BB9-81F7-F7F56D5A9B7A}" destId="{FB378D96-F1EF-4D5E-A976-138DC9DA1F60}" srcOrd="0" destOrd="0" presId="urn:microsoft.com/office/officeart/2005/8/layout/orgChart1"/>
    <dgm:cxn modelId="{2943EEBE-6ED4-41A9-A532-A2C2AB1CA95A}" type="presParOf" srcId="{664FCEBF-4B94-4BB9-81F7-F7F56D5A9B7A}" destId="{ECBDC8AF-A079-4E8A-8375-B6F54B05575C}" srcOrd="1" destOrd="0" presId="urn:microsoft.com/office/officeart/2005/8/layout/orgChart1"/>
    <dgm:cxn modelId="{FF7BE52F-6DFC-4DC1-85CE-AE0C6FDF0EAA}" type="presParOf" srcId="{9FD5A191-3D10-4396-BC33-6AE403F82595}" destId="{8FA7CB62-22CC-4741-B553-BE2DC592A8B4}" srcOrd="1" destOrd="0" presId="urn:microsoft.com/office/officeart/2005/8/layout/orgChart1"/>
    <dgm:cxn modelId="{38D392CB-5BFF-4E77-9996-DEBF0707FF13}" type="presParOf" srcId="{8FA7CB62-22CC-4741-B553-BE2DC592A8B4}" destId="{7D9D1ADD-9070-4EB3-BD53-E7CDE27E79E7}" srcOrd="0" destOrd="0" presId="urn:microsoft.com/office/officeart/2005/8/layout/orgChart1"/>
    <dgm:cxn modelId="{855EE828-8BEF-43FF-89CD-3F76DAD61ED2}" type="presParOf" srcId="{8FA7CB62-22CC-4741-B553-BE2DC592A8B4}" destId="{F3867CC9-D14D-440E-ADFF-D001C7C4146E}" srcOrd="1" destOrd="0" presId="urn:microsoft.com/office/officeart/2005/8/layout/orgChart1"/>
    <dgm:cxn modelId="{0BAB67BD-11C0-4C40-8028-F47ACF406CDD}" type="presParOf" srcId="{F3867CC9-D14D-440E-ADFF-D001C7C4146E}" destId="{53EA2DBE-0963-4A02-AD08-9FBD1B6EC338}" srcOrd="0" destOrd="0" presId="urn:microsoft.com/office/officeart/2005/8/layout/orgChart1"/>
    <dgm:cxn modelId="{0859CBA5-03D5-4402-879C-EB32BA7229F5}" type="presParOf" srcId="{53EA2DBE-0963-4A02-AD08-9FBD1B6EC338}" destId="{D676E5BB-FCE6-4597-8685-B737CEEC470E}" srcOrd="0" destOrd="0" presId="urn:microsoft.com/office/officeart/2005/8/layout/orgChart1"/>
    <dgm:cxn modelId="{539527ED-1A5F-4EB3-BA8D-3E9A9F962A5F}" type="presParOf" srcId="{53EA2DBE-0963-4A02-AD08-9FBD1B6EC338}" destId="{D6CDCA45-5763-4FAA-9D85-2F21A0C6F375}" srcOrd="1" destOrd="0" presId="urn:microsoft.com/office/officeart/2005/8/layout/orgChart1"/>
    <dgm:cxn modelId="{0289076D-6CC2-44CC-ABCC-8AAC650FEA78}" type="presParOf" srcId="{F3867CC9-D14D-440E-ADFF-D001C7C4146E}" destId="{B45A659A-9A75-44AB-942E-8180B37DB5DE}" srcOrd="1" destOrd="0" presId="urn:microsoft.com/office/officeart/2005/8/layout/orgChart1"/>
    <dgm:cxn modelId="{3511CED4-01FE-403F-8EF8-298817BEE1C3}" type="presParOf" srcId="{F3867CC9-D14D-440E-ADFF-D001C7C4146E}" destId="{41535F17-76DC-48D0-9A8C-67FE74AA47F8}" srcOrd="2" destOrd="0" presId="urn:microsoft.com/office/officeart/2005/8/layout/orgChart1"/>
    <dgm:cxn modelId="{56FBCB92-B8C4-4C87-968C-1268953A102A}" type="presParOf" srcId="{8FA7CB62-22CC-4741-B553-BE2DC592A8B4}" destId="{E339B8B5-F7AF-4D53-B181-9FEB1F092235}" srcOrd="2" destOrd="0" presId="urn:microsoft.com/office/officeart/2005/8/layout/orgChart1"/>
    <dgm:cxn modelId="{7D213ECE-763C-47B2-A886-AB0D66CC3358}" type="presParOf" srcId="{8FA7CB62-22CC-4741-B553-BE2DC592A8B4}" destId="{B918B295-7A86-4146-A05E-C1D29481F129}" srcOrd="3" destOrd="0" presId="urn:microsoft.com/office/officeart/2005/8/layout/orgChart1"/>
    <dgm:cxn modelId="{0287CF2C-C294-47A1-952F-AFFE7D64D2AC}" type="presParOf" srcId="{B918B295-7A86-4146-A05E-C1D29481F129}" destId="{7F86E117-8B0C-42E1-8151-43BFCE98ADBA}" srcOrd="0" destOrd="0" presId="urn:microsoft.com/office/officeart/2005/8/layout/orgChart1"/>
    <dgm:cxn modelId="{D690919D-F7E6-4A05-9D91-E0EBA205D40D}" type="presParOf" srcId="{7F86E117-8B0C-42E1-8151-43BFCE98ADBA}" destId="{B50CDE0E-B294-4B06-94C3-0255CCEADC0C}" srcOrd="0" destOrd="0" presId="urn:microsoft.com/office/officeart/2005/8/layout/orgChart1"/>
    <dgm:cxn modelId="{7ABDCDFA-2353-4BFB-B273-A0433D0C9DCC}" type="presParOf" srcId="{7F86E117-8B0C-42E1-8151-43BFCE98ADBA}" destId="{8FD13623-395A-4FC8-8EBF-FD28A5D1CEED}" srcOrd="1" destOrd="0" presId="urn:microsoft.com/office/officeart/2005/8/layout/orgChart1"/>
    <dgm:cxn modelId="{A83801CA-D48B-4F94-8D62-87914047986C}" type="presParOf" srcId="{B918B295-7A86-4146-A05E-C1D29481F129}" destId="{C047FB8B-77D0-4DAB-81A4-2D75F8DFFA5F}" srcOrd="1" destOrd="0" presId="urn:microsoft.com/office/officeart/2005/8/layout/orgChart1"/>
    <dgm:cxn modelId="{DEE47026-6678-4348-AB27-E594BA7E25E4}" type="presParOf" srcId="{B918B295-7A86-4146-A05E-C1D29481F129}" destId="{E70D7F56-20F4-4765-9E25-20343819CEBE}" srcOrd="2" destOrd="0" presId="urn:microsoft.com/office/officeart/2005/8/layout/orgChart1"/>
    <dgm:cxn modelId="{9FD227F0-2896-4878-88A4-B4138DBC02C7}" type="presParOf" srcId="{9FD5A191-3D10-4396-BC33-6AE403F82595}" destId="{2417C77A-F182-407F-84B7-7831CAE8DA22}" srcOrd="2" destOrd="0" presId="urn:microsoft.com/office/officeart/2005/8/layout/orgChart1"/>
    <dgm:cxn modelId="{307F1856-4905-4AC8-9B66-DC9E525D8533}" type="presParOf" srcId="{FBB30D08-DBDE-4D0A-A909-D20F95829A5D}" destId="{B6502B1F-7651-4025-BAC8-8A1BA31F6F5C}" srcOrd="6" destOrd="0" presId="urn:microsoft.com/office/officeart/2005/8/layout/orgChart1"/>
    <dgm:cxn modelId="{14080F43-517C-4ADB-8604-5C0EF23A5D08}" type="presParOf" srcId="{FBB30D08-DBDE-4D0A-A909-D20F95829A5D}" destId="{0BAA8897-EC59-4FD0-80D2-23C907BF1719}" srcOrd="7" destOrd="0" presId="urn:microsoft.com/office/officeart/2005/8/layout/orgChart1"/>
    <dgm:cxn modelId="{B17B9A40-5214-4C9A-A23A-5605B28A8691}" type="presParOf" srcId="{0BAA8897-EC59-4FD0-80D2-23C907BF1719}" destId="{D0254977-5747-4E2F-A1D0-31EADDD41565}" srcOrd="0" destOrd="0" presId="urn:microsoft.com/office/officeart/2005/8/layout/orgChart1"/>
    <dgm:cxn modelId="{43C32F08-9CB9-449D-8B38-DEFE6F0B7974}" type="presParOf" srcId="{D0254977-5747-4E2F-A1D0-31EADDD41565}" destId="{79EC95C0-F23F-47CC-A692-F6CACA2E6901}" srcOrd="0" destOrd="0" presId="urn:microsoft.com/office/officeart/2005/8/layout/orgChart1"/>
    <dgm:cxn modelId="{2CC82D0E-6335-45AD-98B5-6DE82B5C28E3}" type="presParOf" srcId="{D0254977-5747-4E2F-A1D0-31EADDD41565}" destId="{B1DA08FC-5774-4C0E-8DBC-497314B2A89E}" srcOrd="1" destOrd="0" presId="urn:microsoft.com/office/officeart/2005/8/layout/orgChart1"/>
    <dgm:cxn modelId="{9F2793E0-0C40-4A68-867A-E5543C23ABE8}" type="presParOf" srcId="{0BAA8897-EC59-4FD0-80D2-23C907BF1719}" destId="{D4CBF0BE-F877-4789-A21A-39C3E8C3758F}" srcOrd="1" destOrd="0" presId="urn:microsoft.com/office/officeart/2005/8/layout/orgChart1"/>
    <dgm:cxn modelId="{EF58455F-A482-4D79-9858-E6CAEE31095B}" type="presParOf" srcId="{D4CBF0BE-F877-4789-A21A-39C3E8C3758F}" destId="{A6F7A160-D00F-4B78-8BAB-7659ABFA895B}" srcOrd="0" destOrd="0" presId="urn:microsoft.com/office/officeart/2005/8/layout/orgChart1"/>
    <dgm:cxn modelId="{DF9EA5B3-68B7-4FEC-880F-16570D4B882F}" type="presParOf" srcId="{D4CBF0BE-F877-4789-A21A-39C3E8C3758F}" destId="{32D6F323-6188-4B20-8912-ABF23214C762}" srcOrd="1" destOrd="0" presId="urn:microsoft.com/office/officeart/2005/8/layout/orgChart1"/>
    <dgm:cxn modelId="{BA56704A-BD70-4152-A9FF-3E3BBB093288}" type="presParOf" srcId="{32D6F323-6188-4B20-8912-ABF23214C762}" destId="{C184C950-1AC2-4115-9453-EC788496DA05}" srcOrd="0" destOrd="0" presId="urn:microsoft.com/office/officeart/2005/8/layout/orgChart1"/>
    <dgm:cxn modelId="{34343AA5-8EC4-4477-A2D5-04AA5D7387B1}" type="presParOf" srcId="{C184C950-1AC2-4115-9453-EC788496DA05}" destId="{B03F12D4-5494-4417-BB43-FB53036E86EF}" srcOrd="0" destOrd="0" presId="urn:microsoft.com/office/officeart/2005/8/layout/orgChart1"/>
    <dgm:cxn modelId="{757D9451-D89E-402F-B83F-64D0ED855DA7}" type="presParOf" srcId="{C184C950-1AC2-4115-9453-EC788496DA05}" destId="{AFF0C82B-BF30-4339-9D5F-B78539EBDE27}" srcOrd="1" destOrd="0" presId="urn:microsoft.com/office/officeart/2005/8/layout/orgChart1"/>
    <dgm:cxn modelId="{712012EB-0FEC-4AA0-A57E-CF2AD8B3305E}" type="presParOf" srcId="{32D6F323-6188-4B20-8912-ABF23214C762}" destId="{0658BB37-33C5-4388-8BE9-176CD52210C0}" srcOrd="1" destOrd="0" presId="urn:microsoft.com/office/officeart/2005/8/layout/orgChart1"/>
    <dgm:cxn modelId="{1B5F691D-AFF2-4705-94C6-5FDB2D166C90}" type="presParOf" srcId="{32D6F323-6188-4B20-8912-ABF23214C762}" destId="{7490901E-9127-47E6-A4C6-44A3DEA92649}" srcOrd="2" destOrd="0" presId="urn:microsoft.com/office/officeart/2005/8/layout/orgChart1"/>
    <dgm:cxn modelId="{C052E2DE-6E0B-4974-A68A-8E82F9FE548D}" type="presParOf" srcId="{0BAA8897-EC59-4FD0-80D2-23C907BF1719}" destId="{1402EA6F-F106-4AAF-865B-1497D3D5F84B}" srcOrd="2" destOrd="0" presId="urn:microsoft.com/office/officeart/2005/8/layout/orgChart1"/>
    <dgm:cxn modelId="{D44AC72D-AAB0-4FF7-966A-29CDCB661F9D}" type="presParOf" srcId="{FBB30D08-DBDE-4D0A-A909-D20F95829A5D}" destId="{FF0D62C0-4E36-4782-A997-3B38221312C0}" srcOrd="8" destOrd="0" presId="urn:microsoft.com/office/officeart/2005/8/layout/orgChart1"/>
    <dgm:cxn modelId="{C465DF31-69E2-443E-BF09-B399E7932D8C}" type="presParOf" srcId="{FBB30D08-DBDE-4D0A-A909-D20F95829A5D}" destId="{A84113E5-C979-41A8-9CD9-99311589B117}" srcOrd="9" destOrd="0" presId="urn:microsoft.com/office/officeart/2005/8/layout/orgChart1"/>
    <dgm:cxn modelId="{48C381EA-2A65-4BFB-8B31-508651BF4080}" type="presParOf" srcId="{A84113E5-C979-41A8-9CD9-99311589B117}" destId="{9F88A223-179E-47CE-BF86-BADE008D7075}" srcOrd="0" destOrd="0" presId="urn:microsoft.com/office/officeart/2005/8/layout/orgChart1"/>
    <dgm:cxn modelId="{F5C5A0C6-B514-47E1-9705-BF9152B0002A}" type="presParOf" srcId="{9F88A223-179E-47CE-BF86-BADE008D7075}" destId="{FEC12615-E69B-484D-99B2-5E0FD32D4249}" srcOrd="0" destOrd="0" presId="urn:microsoft.com/office/officeart/2005/8/layout/orgChart1"/>
    <dgm:cxn modelId="{22E24831-C012-4379-962F-C15873180676}" type="presParOf" srcId="{9F88A223-179E-47CE-BF86-BADE008D7075}" destId="{1CA7B773-0F22-45A4-89A4-15F6C4C66D79}" srcOrd="1" destOrd="0" presId="urn:microsoft.com/office/officeart/2005/8/layout/orgChart1"/>
    <dgm:cxn modelId="{EA0323C7-149F-4CE8-9442-037DB05EA358}" type="presParOf" srcId="{A84113E5-C979-41A8-9CD9-99311589B117}" destId="{E254DD2E-8508-4563-A92F-0D8AE588ABDB}" srcOrd="1" destOrd="0" presId="urn:microsoft.com/office/officeart/2005/8/layout/orgChart1"/>
    <dgm:cxn modelId="{E3B4DA45-7B93-4E2E-BCC3-0DA867CF2074}" type="presParOf" srcId="{E254DD2E-8508-4563-A92F-0D8AE588ABDB}" destId="{ACB45F84-2F6C-4AD5-8187-9BFC124F4AD6}" srcOrd="0" destOrd="0" presId="urn:microsoft.com/office/officeart/2005/8/layout/orgChart1"/>
    <dgm:cxn modelId="{FE7B647C-E27C-46CC-A6CF-32FD1582F34F}" type="presParOf" srcId="{E254DD2E-8508-4563-A92F-0D8AE588ABDB}" destId="{34D7829D-5362-476B-A17E-8352F0E8B049}" srcOrd="1" destOrd="0" presId="urn:microsoft.com/office/officeart/2005/8/layout/orgChart1"/>
    <dgm:cxn modelId="{A3CC9052-07DC-4D10-94E9-A3D4F99FC7D9}" type="presParOf" srcId="{34D7829D-5362-476B-A17E-8352F0E8B049}" destId="{D67C25DA-9FE9-4B96-A2BA-130DE8E24FB7}" srcOrd="0" destOrd="0" presId="urn:microsoft.com/office/officeart/2005/8/layout/orgChart1"/>
    <dgm:cxn modelId="{5546ACD8-54D0-4DAD-8C81-5DFBB8F30699}" type="presParOf" srcId="{D67C25DA-9FE9-4B96-A2BA-130DE8E24FB7}" destId="{9E27E8E1-66C5-4ACE-9496-215A639BB0C9}" srcOrd="0" destOrd="0" presId="urn:microsoft.com/office/officeart/2005/8/layout/orgChart1"/>
    <dgm:cxn modelId="{E7C0B22E-DDAE-4067-BF36-69B7D1E55EFE}" type="presParOf" srcId="{D67C25DA-9FE9-4B96-A2BA-130DE8E24FB7}" destId="{4022C6CD-799C-41A2-90E6-8808B467C1BA}" srcOrd="1" destOrd="0" presId="urn:microsoft.com/office/officeart/2005/8/layout/orgChart1"/>
    <dgm:cxn modelId="{359F60CB-68C6-478F-AF6D-2B1112339913}" type="presParOf" srcId="{34D7829D-5362-476B-A17E-8352F0E8B049}" destId="{97D9CECE-6B96-4DFA-ACEF-C7F8C095433A}" srcOrd="1" destOrd="0" presId="urn:microsoft.com/office/officeart/2005/8/layout/orgChart1"/>
    <dgm:cxn modelId="{3FE7ED43-DCB9-4D8D-84F6-6436371ABEBF}" type="presParOf" srcId="{34D7829D-5362-476B-A17E-8352F0E8B049}" destId="{ACF9C34C-BF68-4A99-8CAD-ACCB2FE77A4F}" srcOrd="2" destOrd="0" presId="urn:microsoft.com/office/officeart/2005/8/layout/orgChart1"/>
    <dgm:cxn modelId="{155380D9-E3D6-4E48-BE47-DAC8EC15510D}" type="presParOf" srcId="{E254DD2E-8508-4563-A92F-0D8AE588ABDB}" destId="{F2D4717E-7D69-4600-A9E8-CFF0504659A5}" srcOrd="2" destOrd="0" presId="urn:microsoft.com/office/officeart/2005/8/layout/orgChart1"/>
    <dgm:cxn modelId="{E4F05812-73FC-42B1-9CF8-3A75561BAFAF}" type="presParOf" srcId="{E254DD2E-8508-4563-A92F-0D8AE588ABDB}" destId="{E555F8BB-E530-4E59-A912-028AE1043D69}" srcOrd="3" destOrd="0" presId="urn:microsoft.com/office/officeart/2005/8/layout/orgChart1"/>
    <dgm:cxn modelId="{F68743E4-5DDE-4253-8F23-EBCB50DF117D}" type="presParOf" srcId="{E555F8BB-E530-4E59-A912-028AE1043D69}" destId="{1020BB61-D3AF-4033-8CE9-061E39866369}" srcOrd="0" destOrd="0" presId="urn:microsoft.com/office/officeart/2005/8/layout/orgChart1"/>
    <dgm:cxn modelId="{098D6C22-E70D-45CE-A5EB-A6EBA452C20D}" type="presParOf" srcId="{1020BB61-D3AF-4033-8CE9-061E39866369}" destId="{34DF21BF-86C2-47E7-8CAB-3AD5E826F696}" srcOrd="0" destOrd="0" presId="urn:microsoft.com/office/officeart/2005/8/layout/orgChart1"/>
    <dgm:cxn modelId="{43205F54-36D2-407C-9BDF-40FAC2A7B10C}" type="presParOf" srcId="{1020BB61-D3AF-4033-8CE9-061E39866369}" destId="{E0F5B50E-B9EC-4AFB-AF85-C095AE561EC6}" srcOrd="1" destOrd="0" presId="urn:microsoft.com/office/officeart/2005/8/layout/orgChart1"/>
    <dgm:cxn modelId="{E61D659E-EB7F-42A8-8D09-9F153D95C9F4}" type="presParOf" srcId="{E555F8BB-E530-4E59-A912-028AE1043D69}" destId="{D60DDE39-DA6C-4BEA-869A-AAD7F71BD685}" srcOrd="1" destOrd="0" presId="urn:microsoft.com/office/officeart/2005/8/layout/orgChart1"/>
    <dgm:cxn modelId="{C85966F9-8FC7-41F1-B464-4AA8D4EC6587}" type="presParOf" srcId="{E555F8BB-E530-4E59-A912-028AE1043D69}" destId="{732F2FCD-3E31-4880-8420-4679D2BD2AC6}" srcOrd="2" destOrd="0" presId="urn:microsoft.com/office/officeart/2005/8/layout/orgChart1"/>
    <dgm:cxn modelId="{5CD34DD6-E4C6-4E73-ADAE-00EC0DB2ED25}" type="presParOf" srcId="{A84113E5-C979-41A8-9CD9-99311589B117}" destId="{14F01C25-0BD9-448D-A039-B45A1ECA84AD}" srcOrd="2" destOrd="0" presId="urn:microsoft.com/office/officeart/2005/8/layout/orgChart1"/>
    <dgm:cxn modelId="{B2AD561E-B5F0-433F-A548-619CC640AB30}" type="presParOf" srcId="{DBD15782-1746-47D5-A332-CF7ABD6BAF29}" destId="{4D1B8A90-18F5-4D64-9C43-F02F2AB6FD4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B401D-C866-4558-90F7-4A9E3FE8295E}" type="doc">
      <dgm:prSet loTypeId="urn:microsoft.com/office/officeart/2008/layout/HalfCircleOrganizationChart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47CAA93-1801-4EE4-A64A-CBFD7C6C1EDD}">
      <dgm:prSet phldrT="[Text]" custT="1"/>
      <dgm:spPr/>
      <dgm:t>
        <a:bodyPr/>
        <a:lstStyle/>
        <a:p>
          <a:r>
            <a:rPr lang="en-US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Image Processing</a:t>
          </a:r>
          <a:endParaRPr lang="en-US" sz="1200" b="0" i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3A5CF890-FA50-4401-99FC-A342BF91C21B}" type="parTrans" cxnId="{E065878E-96D0-4C1B-A4E3-C66A861FFF3D}">
      <dgm:prSet/>
      <dgm:spPr/>
      <dgm:t>
        <a:bodyPr/>
        <a:lstStyle/>
        <a:p>
          <a:endParaRPr lang="en-US"/>
        </a:p>
      </dgm:t>
    </dgm:pt>
    <dgm:pt modelId="{9F07DD50-786F-4D5B-9597-34454DD417D0}" type="sibTrans" cxnId="{E065878E-96D0-4C1B-A4E3-C66A861FFF3D}">
      <dgm:prSet/>
      <dgm:spPr/>
      <dgm:t>
        <a:bodyPr/>
        <a:lstStyle/>
        <a:p>
          <a:endParaRPr lang="en-US"/>
        </a:p>
      </dgm:t>
    </dgm:pt>
    <dgm:pt modelId="{65EF73DB-3987-4490-BD6B-02B864F1B83B}">
      <dgm:prSet phldrT="[Text]" custT="1"/>
      <dgm:spPr/>
      <dgm:t>
        <a:bodyPr/>
        <a:lstStyle/>
        <a:p>
          <a:r>
            <a:rPr lang="en-IN" sz="1200" b="0" i="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DAQUAR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B38F3509-9365-4CAC-8166-758B7E05BE6E}" type="parTrans" cxnId="{897DC06E-3F71-480E-BA09-2FA4BC16E3B8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3975A13-32C2-44E9-9B8A-965257A4829C}" type="sibTrans" cxnId="{897DC06E-3F71-480E-BA09-2FA4BC16E3B8}">
      <dgm:prSet/>
      <dgm:spPr/>
      <dgm:t>
        <a:bodyPr/>
        <a:lstStyle/>
        <a:p>
          <a:endParaRPr lang="en-US"/>
        </a:p>
      </dgm:t>
    </dgm:pt>
    <dgm:pt modelId="{8C3BD002-3AF3-4DC0-95A7-0DE53B2832E9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COCO-QA</a:t>
          </a:r>
          <a:endParaRPr lang="en-US" sz="1200" b="0" i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5AF7664A-93A3-4EF8-91D8-609D607E08BB}" type="parTrans" cxnId="{398452B9-330B-4DA9-B070-191221E9C771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7FA0E34-5FD8-4DD3-BA71-C5CDA948E4DE}" type="sibTrans" cxnId="{398452B9-330B-4DA9-B070-191221E9C771}">
      <dgm:prSet/>
      <dgm:spPr/>
      <dgm:t>
        <a:bodyPr/>
        <a:lstStyle/>
        <a:p>
          <a:endParaRPr lang="en-US"/>
        </a:p>
      </dgm:t>
    </dgm:pt>
    <dgm:pt modelId="{CD6F4F4C-7FB4-482D-9793-BF6D7FCE263E}">
      <dgm:prSet phldrT="[Text]" custT="1"/>
      <dgm:spPr/>
      <dgm:t>
        <a:bodyPr/>
        <a:lstStyle/>
        <a:p>
          <a:r>
            <a:rPr lang="en-US" sz="1200" b="0" i="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Convolution Neural Networks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A3EA5441-3715-4B4A-8E51-AA460DDDDA28}" type="parTrans" cxnId="{A711B867-1F3E-4ABC-B8E3-EBBB42259581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2301857-9F57-4898-8438-B5CED3640357}" type="sibTrans" cxnId="{A711B867-1F3E-4ABC-B8E3-EBBB42259581}">
      <dgm:prSet/>
      <dgm:spPr/>
      <dgm:t>
        <a:bodyPr/>
        <a:lstStyle/>
        <a:p>
          <a:endParaRPr lang="en-US"/>
        </a:p>
      </dgm:t>
    </dgm:pt>
    <dgm:pt modelId="{E7374DB4-1C0C-4E2C-97CA-F93490FD9762}">
      <dgm:prSet phldrT="[Text]" custT="1"/>
      <dgm:spPr/>
      <dgm:t>
        <a:bodyPr/>
        <a:lstStyle/>
        <a:p>
          <a:r>
            <a:rPr lang="en-IN" sz="1200" b="0" i="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The VQA dataset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8A60E164-9803-48BC-83B5-197841276BEE}" type="parTrans" cxnId="{9EA8543C-7CE5-48D8-84DD-AC0A834FB9D2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56F3DDC-455F-4EC6-B7C3-2A85421080E2}" type="sibTrans" cxnId="{9EA8543C-7CE5-48D8-84DD-AC0A834FB9D2}">
      <dgm:prSet/>
      <dgm:spPr/>
      <dgm:t>
        <a:bodyPr/>
        <a:lstStyle/>
        <a:p>
          <a:endParaRPr lang="en-US"/>
        </a:p>
      </dgm:t>
    </dgm:pt>
    <dgm:pt modelId="{C71EF0F9-C1D6-40EA-8C1F-FBBE83F91235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COCO-VQA</a:t>
          </a:r>
          <a:endParaRPr lang="en-US" sz="1200" b="0" i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FD2E52C7-EFA5-4254-99CA-58DAD7ADD71A}" type="parTrans" cxnId="{432946BB-D15C-4C2D-BB12-88EE489E1DB6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8B3F2DE-F0E5-4079-87D1-93686DC2A2DC}" type="sibTrans" cxnId="{432946BB-D15C-4C2D-BB12-88EE489E1DB6}">
      <dgm:prSet/>
      <dgm:spPr/>
      <dgm:t>
        <a:bodyPr/>
        <a:lstStyle/>
        <a:p>
          <a:endParaRPr lang="en-US"/>
        </a:p>
      </dgm:t>
    </dgm:pt>
    <dgm:pt modelId="{C16B8543-735B-4553-9182-DFEB90E655C6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SYNTH-VQA</a:t>
          </a:r>
          <a:endParaRPr lang="en-US" sz="1200" b="0" i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ED6464C0-D507-48D9-A228-CFBECE4EEEC4}" type="parTrans" cxnId="{5EC806D5-49D6-4751-9708-05BF45709737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F96684B-343A-4377-8AAC-A002B589AFC9}" type="sibTrans" cxnId="{5EC806D5-49D6-4751-9708-05BF45709737}">
      <dgm:prSet/>
      <dgm:spPr/>
      <dgm:t>
        <a:bodyPr/>
        <a:lstStyle/>
        <a:p>
          <a:endParaRPr lang="en-US"/>
        </a:p>
      </dgm:t>
    </dgm:pt>
    <dgm:pt modelId="{BE073B74-1D23-4807-8AB7-0CCA49045C3D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FM-IQA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536F254A-1E31-4AEC-8883-90DA27F40B2E}" type="parTrans" cxnId="{4C016E72-9260-4F28-9698-778D7E748A1A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0C07406-F2BE-4A04-A6D4-F42E73A7DAFF}" type="sibTrans" cxnId="{4C016E72-9260-4F28-9698-778D7E748A1A}">
      <dgm:prSet/>
      <dgm:spPr/>
      <dgm:t>
        <a:bodyPr/>
        <a:lstStyle/>
        <a:p>
          <a:endParaRPr lang="en-US"/>
        </a:p>
      </dgm:t>
    </dgm:pt>
    <dgm:pt modelId="{1495BEC1-172E-4FA3-B880-9E339B6B8210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Visual Genome 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E8309BEF-AD87-42BD-B95C-C8EC0DA7449A}" type="parTrans" cxnId="{00AEE224-D74C-4540-8773-F05EEE0EC504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15A67B2-31A5-4A5E-A905-BCB9C06A893F}" type="sibTrans" cxnId="{00AEE224-D74C-4540-8773-F05EEE0EC504}">
      <dgm:prSet/>
      <dgm:spPr/>
      <dgm:t>
        <a:bodyPr/>
        <a:lstStyle/>
        <a:p>
          <a:endParaRPr lang="en-US"/>
        </a:p>
      </dgm:t>
    </dgm:pt>
    <dgm:pt modelId="{B1227D68-CDBA-4CA5-8449-B87FAF316D10}">
      <dgm:prSet phldrT="[Text]" custT="1"/>
      <dgm:spPr/>
      <dgm:t>
        <a:bodyPr/>
        <a:lstStyle/>
        <a:p>
          <a:r>
            <a:rPr lang="en-IN" sz="1200" b="0" i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Visual7w</a:t>
          </a:r>
          <a:endParaRPr lang="en-US" sz="1200" b="0" i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F47A6DC1-D8CC-424B-BBC5-AA41E2C68F78}" type="parTrans" cxnId="{7B2FF767-5B96-4DCB-8E01-1FBB185FED9A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5AB8C6C-0C94-4F79-9A20-8BB3AE6F6B72}" type="sibTrans" cxnId="{7B2FF767-5B96-4DCB-8E01-1FBB185FED9A}">
      <dgm:prSet/>
      <dgm:spPr/>
      <dgm:t>
        <a:bodyPr/>
        <a:lstStyle/>
        <a:p>
          <a:endParaRPr lang="en-US"/>
        </a:p>
      </dgm:t>
    </dgm:pt>
    <dgm:pt modelId="{F5D45542-EE31-480F-A549-7CFB359C2A6F}">
      <dgm:prSet phldrT="[Text]" custT="1"/>
      <dgm:spPr/>
      <dgm:t>
        <a:bodyPr/>
        <a:lstStyle/>
        <a:p>
          <a:r>
            <a:rPr lang="en-IN" sz="1200" b="0" i="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SHAPES</a:t>
          </a:r>
          <a:endParaRPr lang="en-US" sz="1200" b="0" i="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gm:t>
    </dgm:pt>
    <dgm:pt modelId="{12C285F2-3B12-4A58-B324-CA9A856BDBAA}" type="parTrans" cxnId="{AC8DD7D4-0C38-4277-9865-2A4E0E610975}">
      <dgm:prSet/>
      <dgm:spPr/>
      <dgm:t>
        <a:bodyPr/>
        <a:lstStyle/>
        <a:p>
          <a:endParaRPr lang="en-US" sz="1200" b="0" i="0">
            <a:solidFill>
              <a:schemeClr val="accent3">
                <a:lumMod val="40000"/>
                <a:lumOff val="60000"/>
              </a:schemeClr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E6B194E-FBC0-4154-9EF7-5BB704A5C875}" type="sibTrans" cxnId="{AC8DD7D4-0C38-4277-9865-2A4E0E610975}">
      <dgm:prSet/>
      <dgm:spPr/>
      <dgm:t>
        <a:bodyPr/>
        <a:lstStyle/>
        <a:p>
          <a:endParaRPr lang="en-US"/>
        </a:p>
      </dgm:t>
    </dgm:pt>
    <dgm:pt modelId="{65BA4E4B-26C5-4859-BCDC-5239BCA7A9CB}" type="pres">
      <dgm:prSet presAssocID="{FC5B401D-C866-4558-90F7-4A9E3FE8295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61A3B9A-78C0-4633-B78C-230928448FA7}" type="pres">
      <dgm:prSet presAssocID="{347CAA93-1801-4EE4-A64A-CBFD7C6C1EDD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2840D40-EB4A-4286-AA3D-CBC179E6CAAE}" type="pres">
      <dgm:prSet presAssocID="{347CAA93-1801-4EE4-A64A-CBFD7C6C1EDD}" presName="rootComposite1" presStyleCnt="0"/>
      <dgm:spPr/>
      <dgm:t>
        <a:bodyPr/>
        <a:lstStyle/>
        <a:p>
          <a:endParaRPr lang="en-US"/>
        </a:p>
      </dgm:t>
    </dgm:pt>
    <dgm:pt modelId="{28183DB7-0424-4D39-B9E3-75FA83511018}" type="pres">
      <dgm:prSet presAssocID="{347CAA93-1801-4EE4-A64A-CBFD7C6C1EDD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8D434A-5688-4525-B494-4C8560323BF8}" type="pres">
      <dgm:prSet presAssocID="{347CAA93-1801-4EE4-A64A-CBFD7C6C1EDD}" presName="topArc1" presStyleLbl="parChTrans1D1" presStyleIdx="0" presStyleCnt="22"/>
      <dgm:spPr/>
      <dgm:t>
        <a:bodyPr/>
        <a:lstStyle/>
        <a:p>
          <a:endParaRPr lang="en-US"/>
        </a:p>
      </dgm:t>
    </dgm:pt>
    <dgm:pt modelId="{51E0C2DA-F003-414A-995D-4C240F732DD5}" type="pres">
      <dgm:prSet presAssocID="{347CAA93-1801-4EE4-A64A-CBFD7C6C1EDD}" presName="bottomArc1" presStyleLbl="parChTrans1D1" presStyleIdx="1" presStyleCnt="22"/>
      <dgm:spPr/>
      <dgm:t>
        <a:bodyPr/>
        <a:lstStyle/>
        <a:p>
          <a:endParaRPr lang="en-US"/>
        </a:p>
      </dgm:t>
    </dgm:pt>
    <dgm:pt modelId="{0AFE03FB-11FB-40AD-BAF9-0D6650730EE2}" type="pres">
      <dgm:prSet presAssocID="{347CAA93-1801-4EE4-A64A-CBFD7C6C1EDD}" presName="topConnNode1" presStyleLbl="node1" presStyleIdx="0" presStyleCnt="0"/>
      <dgm:spPr/>
      <dgm:t>
        <a:bodyPr/>
        <a:lstStyle/>
        <a:p>
          <a:endParaRPr lang="en-US"/>
        </a:p>
      </dgm:t>
    </dgm:pt>
    <dgm:pt modelId="{B56F6C8F-4575-4931-BB29-3198461FCD92}" type="pres">
      <dgm:prSet presAssocID="{347CAA93-1801-4EE4-A64A-CBFD7C6C1EDD}" presName="hierChild2" presStyleCnt="0"/>
      <dgm:spPr/>
      <dgm:t>
        <a:bodyPr/>
        <a:lstStyle/>
        <a:p>
          <a:endParaRPr lang="en-US"/>
        </a:p>
      </dgm:t>
    </dgm:pt>
    <dgm:pt modelId="{5A3D6D75-A020-46AB-B4EF-68237C16906C}" type="pres">
      <dgm:prSet presAssocID="{A3EA5441-3715-4B4A-8E51-AA460DDDDA28}" presName="Name28" presStyleLbl="parChTrans1D2" presStyleIdx="0" presStyleCnt="1"/>
      <dgm:spPr/>
      <dgm:t>
        <a:bodyPr/>
        <a:lstStyle/>
        <a:p>
          <a:endParaRPr lang="en-US"/>
        </a:p>
      </dgm:t>
    </dgm:pt>
    <dgm:pt modelId="{DBBEC4F5-0A73-48D1-B825-83736138DD9C}" type="pres">
      <dgm:prSet presAssocID="{CD6F4F4C-7FB4-482D-9793-BF6D7FCE263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5D3A67-E1E5-4437-BCED-2D91C41722C9}" type="pres">
      <dgm:prSet presAssocID="{CD6F4F4C-7FB4-482D-9793-BF6D7FCE263E}" presName="rootComposite2" presStyleCnt="0"/>
      <dgm:spPr/>
      <dgm:t>
        <a:bodyPr/>
        <a:lstStyle/>
        <a:p>
          <a:endParaRPr lang="en-US"/>
        </a:p>
      </dgm:t>
    </dgm:pt>
    <dgm:pt modelId="{EC1DB57E-FE6E-456F-B903-B866F570E680}" type="pres">
      <dgm:prSet presAssocID="{CD6F4F4C-7FB4-482D-9793-BF6D7FCE263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14220-7DF6-4078-8D43-E9709AED2258}" type="pres">
      <dgm:prSet presAssocID="{CD6F4F4C-7FB4-482D-9793-BF6D7FCE263E}" presName="topArc2" presStyleLbl="parChTrans1D1" presStyleIdx="2" presStyleCnt="22"/>
      <dgm:spPr/>
      <dgm:t>
        <a:bodyPr/>
        <a:lstStyle/>
        <a:p>
          <a:endParaRPr lang="en-US"/>
        </a:p>
      </dgm:t>
    </dgm:pt>
    <dgm:pt modelId="{2CD1523E-9993-4756-97B7-5832743BE7B5}" type="pres">
      <dgm:prSet presAssocID="{CD6F4F4C-7FB4-482D-9793-BF6D7FCE263E}" presName="bottomArc2" presStyleLbl="parChTrans1D1" presStyleIdx="3" presStyleCnt="22"/>
      <dgm:spPr/>
      <dgm:t>
        <a:bodyPr/>
        <a:lstStyle/>
        <a:p>
          <a:endParaRPr lang="en-US"/>
        </a:p>
      </dgm:t>
    </dgm:pt>
    <dgm:pt modelId="{CDCCCE8F-E063-487F-BB2F-AAEA6A120AF6}" type="pres">
      <dgm:prSet presAssocID="{CD6F4F4C-7FB4-482D-9793-BF6D7FCE263E}" presName="topConnNode2" presStyleLbl="node2" presStyleIdx="0" presStyleCnt="0"/>
      <dgm:spPr/>
      <dgm:t>
        <a:bodyPr/>
        <a:lstStyle/>
        <a:p>
          <a:endParaRPr lang="en-US"/>
        </a:p>
      </dgm:t>
    </dgm:pt>
    <dgm:pt modelId="{02BBB2C3-842E-434F-8568-E4EE6C64CCEE}" type="pres">
      <dgm:prSet presAssocID="{CD6F4F4C-7FB4-482D-9793-BF6D7FCE263E}" presName="hierChild4" presStyleCnt="0"/>
      <dgm:spPr/>
      <dgm:t>
        <a:bodyPr/>
        <a:lstStyle/>
        <a:p>
          <a:endParaRPr lang="en-US"/>
        </a:p>
      </dgm:t>
    </dgm:pt>
    <dgm:pt modelId="{78D739B4-E158-4B00-80AB-CA2531E72113}" type="pres">
      <dgm:prSet presAssocID="{B38F3509-9365-4CAC-8166-758B7E05BE6E}" presName="Name28" presStyleLbl="parChTrans1D3" presStyleIdx="0" presStyleCnt="7"/>
      <dgm:spPr/>
      <dgm:t>
        <a:bodyPr/>
        <a:lstStyle/>
        <a:p>
          <a:endParaRPr lang="en-US"/>
        </a:p>
      </dgm:t>
    </dgm:pt>
    <dgm:pt modelId="{16CB2863-8D55-475F-A65A-A21A358CF953}" type="pres">
      <dgm:prSet presAssocID="{65EF73DB-3987-4490-BD6B-02B864F1B83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271F377-87C3-4E92-A187-8283AA66DBCD}" type="pres">
      <dgm:prSet presAssocID="{65EF73DB-3987-4490-BD6B-02B864F1B83B}" presName="rootComposite2" presStyleCnt="0"/>
      <dgm:spPr/>
      <dgm:t>
        <a:bodyPr/>
        <a:lstStyle/>
        <a:p>
          <a:endParaRPr lang="en-US"/>
        </a:p>
      </dgm:t>
    </dgm:pt>
    <dgm:pt modelId="{F3BC7F6E-FCA3-4E1C-B76C-196DA9C66F1C}" type="pres">
      <dgm:prSet presAssocID="{65EF73DB-3987-4490-BD6B-02B864F1B8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A4553E-3703-4A66-A810-63CBECC0A9D5}" type="pres">
      <dgm:prSet presAssocID="{65EF73DB-3987-4490-BD6B-02B864F1B83B}" presName="topArc2" presStyleLbl="parChTrans1D1" presStyleIdx="4" presStyleCnt="22"/>
      <dgm:spPr/>
      <dgm:t>
        <a:bodyPr/>
        <a:lstStyle/>
        <a:p>
          <a:endParaRPr lang="en-US"/>
        </a:p>
      </dgm:t>
    </dgm:pt>
    <dgm:pt modelId="{00BFBD96-69F1-4729-8901-CB7EB89FF6D6}" type="pres">
      <dgm:prSet presAssocID="{65EF73DB-3987-4490-BD6B-02B864F1B83B}" presName="bottomArc2" presStyleLbl="parChTrans1D1" presStyleIdx="5" presStyleCnt="22"/>
      <dgm:spPr/>
      <dgm:t>
        <a:bodyPr/>
        <a:lstStyle/>
        <a:p>
          <a:endParaRPr lang="en-US"/>
        </a:p>
      </dgm:t>
    </dgm:pt>
    <dgm:pt modelId="{D569D748-ABCC-4E5B-9537-DAB5B0BB350E}" type="pres">
      <dgm:prSet presAssocID="{65EF73DB-3987-4490-BD6B-02B864F1B83B}" presName="topConnNode2" presStyleLbl="node3" presStyleIdx="0" presStyleCnt="0"/>
      <dgm:spPr/>
      <dgm:t>
        <a:bodyPr/>
        <a:lstStyle/>
        <a:p>
          <a:endParaRPr lang="en-US"/>
        </a:p>
      </dgm:t>
    </dgm:pt>
    <dgm:pt modelId="{858EFE08-B677-4A65-BC49-5F2450507078}" type="pres">
      <dgm:prSet presAssocID="{65EF73DB-3987-4490-BD6B-02B864F1B83B}" presName="hierChild4" presStyleCnt="0"/>
      <dgm:spPr/>
      <dgm:t>
        <a:bodyPr/>
        <a:lstStyle/>
        <a:p>
          <a:endParaRPr lang="en-US"/>
        </a:p>
      </dgm:t>
    </dgm:pt>
    <dgm:pt modelId="{6994F8AA-225C-4CD1-BE94-BE1FC5578D3A}" type="pres">
      <dgm:prSet presAssocID="{65EF73DB-3987-4490-BD6B-02B864F1B83B}" presName="hierChild5" presStyleCnt="0"/>
      <dgm:spPr/>
      <dgm:t>
        <a:bodyPr/>
        <a:lstStyle/>
        <a:p>
          <a:endParaRPr lang="en-US"/>
        </a:p>
      </dgm:t>
    </dgm:pt>
    <dgm:pt modelId="{DDB74272-528B-4C97-8BC8-401973C04A4A}" type="pres">
      <dgm:prSet presAssocID="{5AF7664A-93A3-4EF8-91D8-609D607E08BB}" presName="Name28" presStyleLbl="parChTrans1D3" presStyleIdx="1" presStyleCnt="7"/>
      <dgm:spPr/>
      <dgm:t>
        <a:bodyPr/>
        <a:lstStyle/>
        <a:p>
          <a:endParaRPr lang="en-US"/>
        </a:p>
      </dgm:t>
    </dgm:pt>
    <dgm:pt modelId="{D0563150-4E77-4D10-8FA7-6B66E381DE89}" type="pres">
      <dgm:prSet presAssocID="{8C3BD002-3AF3-4DC0-95A7-0DE53B2832E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2B73EA4-22FB-4E15-A5CF-47218E118930}" type="pres">
      <dgm:prSet presAssocID="{8C3BD002-3AF3-4DC0-95A7-0DE53B2832E9}" presName="rootComposite2" presStyleCnt="0"/>
      <dgm:spPr/>
      <dgm:t>
        <a:bodyPr/>
        <a:lstStyle/>
        <a:p>
          <a:endParaRPr lang="en-US"/>
        </a:p>
      </dgm:t>
    </dgm:pt>
    <dgm:pt modelId="{2A07DD41-05F8-482E-B554-231E6FA7A3B4}" type="pres">
      <dgm:prSet presAssocID="{8C3BD002-3AF3-4DC0-95A7-0DE53B2832E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10995-4121-4F1B-9601-B692723AF3B1}" type="pres">
      <dgm:prSet presAssocID="{8C3BD002-3AF3-4DC0-95A7-0DE53B2832E9}" presName="topArc2" presStyleLbl="parChTrans1D1" presStyleIdx="6" presStyleCnt="22"/>
      <dgm:spPr/>
      <dgm:t>
        <a:bodyPr/>
        <a:lstStyle/>
        <a:p>
          <a:endParaRPr lang="en-US"/>
        </a:p>
      </dgm:t>
    </dgm:pt>
    <dgm:pt modelId="{7BAC42F4-5858-499B-8CDA-296DA2510DC3}" type="pres">
      <dgm:prSet presAssocID="{8C3BD002-3AF3-4DC0-95A7-0DE53B2832E9}" presName="bottomArc2" presStyleLbl="parChTrans1D1" presStyleIdx="7" presStyleCnt="22"/>
      <dgm:spPr/>
      <dgm:t>
        <a:bodyPr/>
        <a:lstStyle/>
        <a:p>
          <a:endParaRPr lang="en-US"/>
        </a:p>
      </dgm:t>
    </dgm:pt>
    <dgm:pt modelId="{6BC76D1E-4110-47EB-8E57-1C1F609B6A28}" type="pres">
      <dgm:prSet presAssocID="{8C3BD002-3AF3-4DC0-95A7-0DE53B2832E9}" presName="topConnNode2" presStyleLbl="node3" presStyleIdx="0" presStyleCnt="0"/>
      <dgm:spPr/>
      <dgm:t>
        <a:bodyPr/>
        <a:lstStyle/>
        <a:p>
          <a:endParaRPr lang="en-US"/>
        </a:p>
      </dgm:t>
    </dgm:pt>
    <dgm:pt modelId="{38F39EF0-7CD0-48F0-9F8D-E6DD99183F8A}" type="pres">
      <dgm:prSet presAssocID="{8C3BD002-3AF3-4DC0-95A7-0DE53B2832E9}" presName="hierChild4" presStyleCnt="0"/>
      <dgm:spPr/>
      <dgm:t>
        <a:bodyPr/>
        <a:lstStyle/>
        <a:p>
          <a:endParaRPr lang="en-US"/>
        </a:p>
      </dgm:t>
    </dgm:pt>
    <dgm:pt modelId="{57DB7BCA-AC0C-46D8-9F82-9F4058E22495}" type="pres">
      <dgm:prSet presAssocID="{8C3BD002-3AF3-4DC0-95A7-0DE53B2832E9}" presName="hierChild5" presStyleCnt="0"/>
      <dgm:spPr/>
      <dgm:t>
        <a:bodyPr/>
        <a:lstStyle/>
        <a:p>
          <a:endParaRPr lang="en-US"/>
        </a:p>
      </dgm:t>
    </dgm:pt>
    <dgm:pt modelId="{005F1B60-3E0E-4959-88F6-856EFDEDB25A}" type="pres">
      <dgm:prSet presAssocID="{8A60E164-9803-48BC-83B5-197841276BEE}" presName="Name28" presStyleLbl="parChTrans1D3" presStyleIdx="2" presStyleCnt="7"/>
      <dgm:spPr/>
      <dgm:t>
        <a:bodyPr/>
        <a:lstStyle/>
        <a:p>
          <a:endParaRPr lang="en-US"/>
        </a:p>
      </dgm:t>
    </dgm:pt>
    <dgm:pt modelId="{8BACCC06-87C2-49F1-B072-2E5E529789F1}" type="pres">
      <dgm:prSet presAssocID="{E7374DB4-1C0C-4E2C-97CA-F93490FD976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0D5C9C-6BDE-4E09-BFEE-EF024F81DF37}" type="pres">
      <dgm:prSet presAssocID="{E7374DB4-1C0C-4E2C-97CA-F93490FD9762}" presName="rootComposite2" presStyleCnt="0"/>
      <dgm:spPr/>
      <dgm:t>
        <a:bodyPr/>
        <a:lstStyle/>
        <a:p>
          <a:endParaRPr lang="en-US"/>
        </a:p>
      </dgm:t>
    </dgm:pt>
    <dgm:pt modelId="{F3FBB7F7-2BB2-42E0-8E6C-E86D131BE14C}" type="pres">
      <dgm:prSet presAssocID="{E7374DB4-1C0C-4E2C-97CA-F93490FD976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5D4988-0D36-4AAA-801F-D4E796B2FF17}" type="pres">
      <dgm:prSet presAssocID="{E7374DB4-1C0C-4E2C-97CA-F93490FD9762}" presName="topArc2" presStyleLbl="parChTrans1D1" presStyleIdx="8" presStyleCnt="22"/>
      <dgm:spPr/>
      <dgm:t>
        <a:bodyPr/>
        <a:lstStyle/>
        <a:p>
          <a:endParaRPr lang="en-US"/>
        </a:p>
      </dgm:t>
    </dgm:pt>
    <dgm:pt modelId="{92291672-0391-4B37-89DD-9CEBE6AAB01D}" type="pres">
      <dgm:prSet presAssocID="{E7374DB4-1C0C-4E2C-97CA-F93490FD9762}" presName="bottomArc2" presStyleLbl="parChTrans1D1" presStyleIdx="9" presStyleCnt="22"/>
      <dgm:spPr/>
      <dgm:t>
        <a:bodyPr/>
        <a:lstStyle/>
        <a:p>
          <a:endParaRPr lang="en-US"/>
        </a:p>
      </dgm:t>
    </dgm:pt>
    <dgm:pt modelId="{3C88355A-3697-45F8-9D08-E2AB4BB2FD82}" type="pres">
      <dgm:prSet presAssocID="{E7374DB4-1C0C-4E2C-97CA-F93490FD9762}" presName="topConnNode2" presStyleLbl="node3" presStyleIdx="0" presStyleCnt="0"/>
      <dgm:spPr/>
      <dgm:t>
        <a:bodyPr/>
        <a:lstStyle/>
        <a:p>
          <a:endParaRPr lang="en-US"/>
        </a:p>
      </dgm:t>
    </dgm:pt>
    <dgm:pt modelId="{86850949-D495-4736-A78A-D27E10516D91}" type="pres">
      <dgm:prSet presAssocID="{E7374DB4-1C0C-4E2C-97CA-F93490FD9762}" presName="hierChild4" presStyleCnt="0"/>
      <dgm:spPr/>
      <dgm:t>
        <a:bodyPr/>
        <a:lstStyle/>
        <a:p>
          <a:endParaRPr lang="en-US"/>
        </a:p>
      </dgm:t>
    </dgm:pt>
    <dgm:pt modelId="{B4E80AB4-10FC-41EE-9FF6-70AAFD8BD2AD}" type="pres">
      <dgm:prSet presAssocID="{FD2E52C7-EFA5-4254-99CA-58DAD7ADD71A}" presName="Name28" presStyleLbl="parChTrans1D4" presStyleIdx="0" presStyleCnt="2"/>
      <dgm:spPr/>
      <dgm:t>
        <a:bodyPr/>
        <a:lstStyle/>
        <a:p>
          <a:endParaRPr lang="en-US"/>
        </a:p>
      </dgm:t>
    </dgm:pt>
    <dgm:pt modelId="{5DD23760-61F7-4575-ABB0-0CFFF35845BC}" type="pres">
      <dgm:prSet presAssocID="{C71EF0F9-C1D6-40EA-8C1F-FBBE83F9123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4EE6FBC-DE1C-4B72-B42B-5F254DFA69E1}" type="pres">
      <dgm:prSet presAssocID="{C71EF0F9-C1D6-40EA-8C1F-FBBE83F91235}" presName="rootComposite2" presStyleCnt="0"/>
      <dgm:spPr/>
      <dgm:t>
        <a:bodyPr/>
        <a:lstStyle/>
        <a:p>
          <a:endParaRPr lang="en-US"/>
        </a:p>
      </dgm:t>
    </dgm:pt>
    <dgm:pt modelId="{62302A59-58DE-46C9-B0CA-DB45A9F48C4D}" type="pres">
      <dgm:prSet presAssocID="{C71EF0F9-C1D6-40EA-8C1F-FBBE83F912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D0B2B0-4CB9-465C-859B-48271B6AF710}" type="pres">
      <dgm:prSet presAssocID="{C71EF0F9-C1D6-40EA-8C1F-FBBE83F91235}" presName="topArc2" presStyleLbl="parChTrans1D1" presStyleIdx="10" presStyleCnt="22"/>
      <dgm:spPr/>
      <dgm:t>
        <a:bodyPr/>
        <a:lstStyle/>
        <a:p>
          <a:endParaRPr lang="en-US"/>
        </a:p>
      </dgm:t>
    </dgm:pt>
    <dgm:pt modelId="{DA01FD17-DF53-43C3-B290-7FD71FFD4698}" type="pres">
      <dgm:prSet presAssocID="{C71EF0F9-C1D6-40EA-8C1F-FBBE83F91235}" presName="bottomArc2" presStyleLbl="parChTrans1D1" presStyleIdx="11" presStyleCnt="22"/>
      <dgm:spPr/>
      <dgm:t>
        <a:bodyPr/>
        <a:lstStyle/>
        <a:p>
          <a:endParaRPr lang="en-US"/>
        </a:p>
      </dgm:t>
    </dgm:pt>
    <dgm:pt modelId="{79C02FB1-6756-4B72-BA7D-E927BFC51E4C}" type="pres">
      <dgm:prSet presAssocID="{C71EF0F9-C1D6-40EA-8C1F-FBBE83F91235}" presName="topConnNode2" presStyleLbl="node4" presStyleIdx="0" presStyleCnt="0"/>
      <dgm:spPr/>
      <dgm:t>
        <a:bodyPr/>
        <a:lstStyle/>
        <a:p>
          <a:endParaRPr lang="en-US"/>
        </a:p>
      </dgm:t>
    </dgm:pt>
    <dgm:pt modelId="{CD56DDD1-59FD-4789-A025-58362774F563}" type="pres">
      <dgm:prSet presAssocID="{C71EF0F9-C1D6-40EA-8C1F-FBBE83F91235}" presName="hierChild4" presStyleCnt="0"/>
      <dgm:spPr/>
      <dgm:t>
        <a:bodyPr/>
        <a:lstStyle/>
        <a:p>
          <a:endParaRPr lang="en-US"/>
        </a:p>
      </dgm:t>
    </dgm:pt>
    <dgm:pt modelId="{DC2AFF75-17F1-4665-B476-AE27C431886E}" type="pres">
      <dgm:prSet presAssocID="{C71EF0F9-C1D6-40EA-8C1F-FBBE83F91235}" presName="hierChild5" presStyleCnt="0"/>
      <dgm:spPr/>
      <dgm:t>
        <a:bodyPr/>
        <a:lstStyle/>
        <a:p>
          <a:endParaRPr lang="en-US"/>
        </a:p>
      </dgm:t>
    </dgm:pt>
    <dgm:pt modelId="{AA3597DB-5049-45B6-8938-88D428F1C92C}" type="pres">
      <dgm:prSet presAssocID="{ED6464C0-D507-48D9-A228-CFBECE4EEEC4}" presName="Name28" presStyleLbl="parChTrans1D4" presStyleIdx="1" presStyleCnt="2"/>
      <dgm:spPr/>
      <dgm:t>
        <a:bodyPr/>
        <a:lstStyle/>
        <a:p>
          <a:endParaRPr lang="en-US"/>
        </a:p>
      </dgm:t>
    </dgm:pt>
    <dgm:pt modelId="{D0EA284A-1EEF-4C4C-9B3D-E2A3B5B9E56E}" type="pres">
      <dgm:prSet presAssocID="{C16B8543-735B-4553-9182-DFEB90E655C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42153-CF35-4886-84F6-DEF4178619DD}" type="pres">
      <dgm:prSet presAssocID="{C16B8543-735B-4553-9182-DFEB90E655C6}" presName="rootComposite2" presStyleCnt="0"/>
      <dgm:spPr/>
      <dgm:t>
        <a:bodyPr/>
        <a:lstStyle/>
        <a:p>
          <a:endParaRPr lang="en-US"/>
        </a:p>
      </dgm:t>
    </dgm:pt>
    <dgm:pt modelId="{EAEF5438-D1E1-47AD-9A57-12CEC21668A8}" type="pres">
      <dgm:prSet presAssocID="{C16B8543-735B-4553-9182-DFEB90E655C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5F1B6-5C27-499C-8671-78D8BD0B3BCF}" type="pres">
      <dgm:prSet presAssocID="{C16B8543-735B-4553-9182-DFEB90E655C6}" presName="topArc2" presStyleLbl="parChTrans1D1" presStyleIdx="12" presStyleCnt="22"/>
      <dgm:spPr/>
      <dgm:t>
        <a:bodyPr/>
        <a:lstStyle/>
        <a:p>
          <a:endParaRPr lang="en-US"/>
        </a:p>
      </dgm:t>
    </dgm:pt>
    <dgm:pt modelId="{285221C8-F740-407E-8360-FE8E868C002E}" type="pres">
      <dgm:prSet presAssocID="{C16B8543-735B-4553-9182-DFEB90E655C6}" presName="bottomArc2" presStyleLbl="parChTrans1D1" presStyleIdx="13" presStyleCnt="22"/>
      <dgm:spPr/>
      <dgm:t>
        <a:bodyPr/>
        <a:lstStyle/>
        <a:p>
          <a:endParaRPr lang="en-US"/>
        </a:p>
      </dgm:t>
    </dgm:pt>
    <dgm:pt modelId="{8F8B8BC4-CA9B-47D6-BE61-0FD789C18492}" type="pres">
      <dgm:prSet presAssocID="{C16B8543-735B-4553-9182-DFEB90E655C6}" presName="topConnNode2" presStyleLbl="node4" presStyleIdx="0" presStyleCnt="0"/>
      <dgm:spPr/>
      <dgm:t>
        <a:bodyPr/>
        <a:lstStyle/>
        <a:p>
          <a:endParaRPr lang="en-US"/>
        </a:p>
      </dgm:t>
    </dgm:pt>
    <dgm:pt modelId="{0243B58D-937F-49F1-A605-E36455F12FC1}" type="pres">
      <dgm:prSet presAssocID="{C16B8543-735B-4553-9182-DFEB90E655C6}" presName="hierChild4" presStyleCnt="0"/>
      <dgm:spPr/>
      <dgm:t>
        <a:bodyPr/>
        <a:lstStyle/>
        <a:p>
          <a:endParaRPr lang="en-US"/>
        </a:p>
      </dgm:t>
    </dgm:pt>
    <dgm:pt modelId="{98253854-13B7-4AED-8E9A-9E3FE970A965}" type="pres">
      <dgm:prSet presAssocID="{C16B8543-735B-4553-9182-DFEB90E655C6}" presName="hierChild5" presStyleCnt="0"/>
      <dgm:spPr/>
      <dgm:t>
        <a:bodyPr/>
        <a:lstStyle/>
        <a:p>
          <a:endParaRPr lang="en-US"/>
        </a:p>
      </dgm:t>
    </dgm:pt>
    <dgm:pt modelId="{E76969CD-1F5A-4A45-82D5-6B7D32C7B8A2}" type="pres">
      <dgm:prSet presAssocID="{E7374DB4-1C0C-4E2C-97CA-F93490FD9762}" presName="hierChild5" presStyleCnt="0"/>
      <dgm:spPr/>
      <dgm:t>
        <a:bodyPr/>
        <a:lstStyle/>
        <a:p>
          <a:endParaRPr lang="en-US"/>
        </a:p>
      </dgm:t>
    </dgm:pt>
    <dgm:pt modelId="{909A19CC-A379-4836-B953-42DE81B1E6CC}" type="pres">
      <dgm:prSet presAssocID="{536F254A-1E31-4AEC-8883-90DA27F40B2E}" presName="Name28" presStyleLbl="parChTrans1D3" presStyleIdx="3" presStyleCnt="7"/>
      <dgm:spPr/>
      <dgm:t>
        <a:bodyPr/>
        <a:lstStyle/>
        <a:p>
          <a:endParaRPr lang="en-US"/>
        </a:p>
      </dgm:t>
    </dgm:pt>
    <dgm:pt modelId="{DAD47CEA-3DF4-4871-BECE-FB61E8F8AE5D}" type="pres">
      <dgm:prSet presAssocID="{BE073B74-1D23-4807-8AB7-0CCA49045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C276DA4-54C0-405C-B6A9-2D14AACAAA80}" type="pres">
      <dgm:prSet presAssocID="{BE073B74-1D23-4807-8AB7-0CCA49045C3D}" presName="rootComposite2" presStyleCnt="0"/>
      <dgm:spPr/>
      <dgm:t>
        <a:bodyPr/>
        <a:lstStyle/>
        <a:p>
          <a:endParaRPr lang="en-US"/>
        </a:p>
      </dgm:t>
    </dgm:pt>
    <dgm:pt modelId="{1722AA32-6911-4BA8-AE25-EE918D46A111}" type="pres">
      <dgm:prSet presAssocID="{BE073B74-1D23-4807-8AB7-0CCA49045C3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D8473F-DC75-41E2-9B37-7913E2D056CA}" type="pres">
      <dgm:prSet presAssocID="{BE073B74-1D23-4807-8AB7-0CCA49045C3D}" presName="topArc2" presStyleLbl="parChTrans1D1" presStyleIdx="14" presStyleCnt="22"/>
      <dgm:spPr/>
      <dgm:t>
        <a:bodyPr/>
        <a:lstStyle/>
        <a:p>
          <a:endParaRPr lang="en-US"/>
        </a:p>
      </dgm:t>
    </dgm:pt>
    <dgm:pt modelId="{2803962F-E290-4BC5-8877-F1BBB4F3EC98}" type="pres">
      <dgm:prSet presAssocID="{BE073B74-1D23-4807-8AB7-0CCA49045C3D}" presName="bottomArc2" presStyleLbl="parChTrans1D1" presStyleIdx="15" presStyleCnt="22"/>
      <dgm:spPr/>
      <dgm:t>
        <a:bodyPr/>
        <a:lstStyle/>
        <a:p>
          <a:endParaRPr lang="en-US"/>
        </a:p>
      </dgm:t>
    </dgm:pt>
    <dgm:pt modelId="{E9A00F7A-2D20-481C-B84A-E4F40C68CCD4}" type="pres">
      <dgm:prSet presAssocID="{BE073B74-1D23-4807-8AB7-0CCA49045C3D}" presName="topConnNode2" presStyleLbl="node3" presStyleIdx="0" presStyleCnt="0"/>
      <dgm:spPr/>
      <dgm:t>
        <a:bodyPr/>
        <a:lstStyle/>
        <a:p>
          <a:endParaRPr lang="en-US"/>
        </a:p>
      </dgm:t>
    </dgm:pt>
    <dgm:pt modelId="{4C40DE38-B38F-4F72-9D3F-533CA5CD9D15}" type="pres">
      <dgm:prSet presAssocID="{BE073B74-1D23-4807-8AB7-0CCA49045C3D}" presName="hierChild4" presStyleCnt="0"/>
      <dgm:spPr/>
      <dgm:t>
        <a:bodyPr/>
        <a:lstStyle/>
        <a:p>
          <a:endParaRPr lang="en-US"/>
        </a:p>
      </dgm:t>
    </dgm:pt>
    <dgm:pt modelId="{D53DA360-78EE-4F5C-9B70-E3C6A14849C2}" type="pres">
      <dgm:prSet presAssocID="{BE073B74-1D23-4807-8AB7-0CCA49045C3D}" presName="hierChild5" presStyleCnt="0"/>
      <dgm:spPr/>
      <dgm:t>
        <a:bodyPr/>
        <a:lstStyle/>
        <a:p>
          <a:endParaRPr lang="en-US"/>
        </a:p>
      </dgm:t>
    </dgm:pt>
    <dgm:pt modelId="{2AB7773A-2533-4AAA-9085-FDC8B2648044}" type="pres">
      <dgm:prSet presAssocID="{E8309BEF-AD87-42BD-B95C-C8EC0DA7449A}" presName="Name28" presStyleLbl="parChTrans1D3" presStyleIdx="4" presStyleCnt="7"/>
      <dgm:spPr/>
      <dgm:t>
        <a:bodyPr/>
        <a:lstStyle/>
        <a:p>
          <a:endParaRPr lang="en-US"/>
        </a:p>
      </dgm:t>
    </dgm:pt>
    <dgm:pt modelId="{369850AF-E55B-48CB-8071-129A496EF14F}" type="pres">
      <dgm:prSet presAssocID="{1495BEC1-172E-4FA3-B880-9E339B6B8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D0334F3-A00D-4F5A-893F-887AA6B5A9E1}" type="pres">
      <dgm:prSet presAssocID="{1495BEC1-172E-4FA3-B880-9E339B6B8210}" presName="rootComposite2" presStyleCnt="0"/>
      <dgm:spPr/>
      <dgm:t>
        <a:bodyPr/>
        <a:lstStyle/>
        <a:p>
          <a:endParaRPr lang="en-US"/>
        </a:p>
      </dgm:t>
    </dgm:pt>
    <dgm:pt modelId="{C91F7C2B-7606-48F3-84C3-D3FA36964EA7}" type="pres">
      <dgm:prSet presAssocID="{1495BEC1-172E-4FA3-B880-9E339B6B82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060857-EC03-4423-A692-709949ACC914}" type="pres">
      <dgm:prSet presAssocID="{1495BEC1-172E-4FA3-B880-9E339B6B8210}" presName="topArc2" presStyleLbl="parChTrans1D1" presStyleIdx="16" presStyleCnt="22"/>
      <dgm:spPr/>
      <dgm:t>
        <a:bodyPr/>
        <a:lstStyle/>
        <a:p>
          <a:endParaRPr lang="en-US"/>
        </a:p>
      </dgm:t>
    </dgm:pt>
    <dgm:pt modelId="{CAB5C416-2A3D-4008-89BE-6FA37CEA3F84}" type="pres">
      <dgm:prSet presAssocID="{1495BEC1-172E-4FA3-B880-9E339B6B8210}" presName="bottomArc2" presStyleLbl="parChTrans1D1" presStyleIdx="17" presStyleCnt="22"/>
      <dgm:spPr/>
      <dgm:t>
        <a:bodyPr/>
        <a:lstStyle/>
        <a:p>
          <a:endParaRPr lang="en-US"/>
        </a:p>
      </dgm:t>
    </dgm:pt>
    <dgm:pt modelId="{FDA57444-E2FC-475C-B446-8042BA0DAE1A}" type="pres">
      <dgm:prSet presAssocID="{1495BEC1-172E-4FA3-B880-9E339B6B8210}" presName="topConnNode2" presStyleLbl="node3" presStyleIdx="0" presStyleCnt="0"/>
      <dgm:spPr/>
      <dgm:t>
        <a:bodyPr/>
        <a:lstStyle/>
        <a:p>
          <a:endParaRPr lang="en-US"/>
        </a:p>
      </dgm:t>
    </dgm:pt>
    <dgm:pt modelId="{DDA0EF1B-E5C3-4AE1-807B-35414D91EAB2}" type="pres">
      <dgm:prSet presAssocID="{1495BEC1-172E-4FA3-B880-9E339B6B8210}" presName="hierChild4" presStyleCnt="0"/>
      <dgm:spPr/>
      <dgm:t>
        <a:bodyPr/>
        <a:lstStyle/>
        <a:p>
          <a:endParaRPr lang="en-US"/>
        </a:p>
      </dgm:t>
    </dgm:pt>
    <dgm:pt modelId="{CD3CE58B-2132-47FB-9DBE-C7F3341736D6}" type="pres">
      <dgm:prSet presAssocID="{1495BEC1-172E-4FA3-B880-9E339B6B8210}" presName="hierChild5" presStyleCnt="0"/>
      <dgm:spPr/>
      <dgm:t>
        <a:bodyPr/>
        <a:lstStyle/>
        <a:p>
          <a:endParaRPr lang="en-US"/>
        </a:p>
      </dgm:t>
    </dgm:pt>
    <dgm:pt modelId="{728B5C9D-0215-44C2-B9C1-81FD7E88B60B}" type="pres">
      <dgm:prSet presAssocID="{F47A6DC1-D8CC-424B-BBC5-AA41E2C68F78}" presName="Name28" presStyleLbl="parChTrans1D3" presStyleIdx="5" presStyleCnt="7"/>
      <dgm:spPr/>
      <dgm:t>
        <a:bodyPr/>
        <a:lstStyle/>
        <a:p>
          <a:endParaRPr lang="en-US"/>
        </a:p>
      </dgm:t>
    </dgm:pt>
    <dgm:pt modelId="{A970C379-74A3-4C1E-A526-4A762986199D}" type="pres">
      <dgm:prSet presAssocID="{B1227D68-CDBA-4CA5-8449-B87FAF316D1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2002E10-8129-4365-875C-3DCFAB25B63E}" type="pres">
      <dgm:prSet presAssocID="{B1227D68-CDBA-4CA5-8449-B87FAF316D10}" presName="rootComposite2" presStyleCnt="0"/>
      <dgm:spPr/>
      <dgm:t>
        <a:bodyPr/>
        <a:lstStyle/>
        <a:p>
          <a:endParaRPr lang="en-US"/>
        </a:p>
      </dgm:t>
    </dgm:pt>
    <dgm:pt modelId="{93FD1405-E1D5-4E14-B349-CE2C1B2C2FB0}" type="pres">
      <dgm:prSet presAssocID="{B1227D68-CDBA-4CA5-8449-B87FAF316D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0F9839-80A7-470C-A592-F569861BF693}" type="pres">
      <dgm:prSet presAssocID="{B1227D68-CDBA-4CA5-8449-B87FAF316D10}" presName="topArc2" presStyleLbl="parChTrans1D1" presStyleIdx="18" presStyleCnt="22"/>
      <dgm:spPr/>
      <dgm:t>
        <a:bodyPr/>
        <a:lstStyle/>
        <a:p>
          <a:endParaRPr lang="en-US"/>
        </a:p>
      </dgm:t>
    </dgm:pt>
    <dgm:pt modelId="{84ABA485-279E-40E7-A7A4-4365C05CF0F5}" type="pres">
      <dgm:prSet presAssocID="{B1227D68-CDBA-4CA5-8449-B87FAF316D10}" presName="bottomArc2" presStyleLbl="parChTrans1D1" presStyleIdx="19" presStyleCnt="22"/>
      <dgm:spPr/>
      <dgm:t>
        <a:bodyPr/>
        <a:lstStyle/>
        <a:p>
          <a:endParaRPr lang="en-US"/>
        </a:p>
      </dgm:t>
    </dgm:pt>
    <dgm:pt modelId="{398546BF-E24E-4BF6-8EA8-40A1093F4E52}" type="pres">
      <dgm:prSet presAssocID="{B1227D68-CDBA-4CA5-8449-B87FAF316D10}" presName="topConnNode2" presStyleLbl="node3" presStyleIdx="0" presStyleCnt="0"/>
      <dgm:spPr/>
      <dgm:t>
        <a:bodyPr/>
        <a:lstStyle/>
        <a:p>
          <a:endParaRPr lang="en-US"/>
        </a:p>
      </dgm:t>
    </dgm:pt>
    <dgm:pt modelId="{038B7EA5-C159-46A9-A2EE-68D3F4FD117B}" type="pres">
      <dgm:prSet presAssocID="{B1227D68-CDBA-4CA5-8449-B87FAF316D10}" presName="hierChild4" presStyleCnt="0"/>
      <dgm:spPr/>
      <dgm:t>
        <a:bodyPr/>
        <a:lstStyle/>
        <a:p>
          <a:endParaRPr lang="en-US"/>
        </a:p>
      </dgm:t>
    </dgm:pt>
    <dgm:pt modelId="{914340EB-3E73-4D98-9E3A-2ACF7908ABC9}" type="pres">
      <dgm:prSet presAssocID="{B1227D68-CDBA-4CA5-8449-B87FAF316D10}" presName="hierChild5" presStyleCnt="0"/>
      <dgm:spPr/>
      <dgm:t>
        <a:bodyPr/>
        <a:lstStyle/>
        <a:p>
          <a:endParaRPr lang="en-US"/>
        </a:p>
      </dgm:t>
    </dgm:pt>
    <dgm:pt modelId="{09A2DB25-7D4F-45FD-B471-3A1874B4392B}" type="pres">
      <dgm:prSet presAssocID="{12C285F2-3B12-4A58-B324-CA9A856BDBAA}" presName="Name28" presStyleLbl="parChTrans1D3" presStyleIdx="6" presStyleCnt="7"/>
      <dgm:spPr/>
      <dgm:t>
        <a:bodyPr/>
        <a:lstStyle/>
        <a:p>
          <a:endParaRPr lang="en-US"/>
        </a:p>
      </dgm:t>
    </dgm:pt>
    <dgm:pt modelId="{D41F5409-1184-4D60-B74B-9655DAE3467C}" type="pres">
      <dgm:prSet presAssocID="{F5D45542-EE31-480F-A549-7CFB359C2A6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C6B59A4-62D2-43D3-B241-CBBDEC32A021}" type="pres">
      <dgm:prSet presAssocID="{F5D45542-EE31-480F-A549-7CFB359C2A6F}" presName="rootComposite2" presStyleCnt="0"/>
      <dgm:spPr/>
      <dgm:t>
        <a:bodyPr/>
        <a:lstStyle/>
        <a:p>
          <a:endParaRPr lang="en-US"/>
        </a:p>
      </dgm:t>
    </dgm:pt>
    <dgm:pt modelId="{F418553A-08A1-4DF8-8992-AF94B1870D42}" type="pres">
      <dgm:prSet presAssocID="{F5D45542-EE31-480F-A549-7CFB359C2A6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93B11-1CE4-4DB7-BE12-28FAC1D371F4}" type="pres">
      <dgm:prSet presAssocID="{F5D45542-EE31-480F-A549-7CFB359C2A6F}" presName="topArc2" presStyleLbl="parChTrans1D1" presStyleIdx="20" presStyleCnt="22"/>
      <dgm:spPr/>
      <dgm:t>
        <a:bodyPr/>
        <a:lstStyle/>
        <a:p>
          <a:endParaRPr lang="en-US"/>
        </a:p>
      </dgm:t>
    </dgm:pt>
    <dgm:pt modelId="{E7A22A14-74B6-4CA2-A209-99E322452F6A}" type="pres">
      <dgm:prSet presAssocID="{F5D45542-EE31-480F-A549-7CFB359C2A6F}" presName="bottomArc2" presStyleLbl="parChTrans1D1" presStyleIdx="21" presStyleCnt="22"/>
      <dgm:spPr/>
      <dgm:t>
        <a:bodyPr/>
        <a:lstStyle/>
        <a:p>
          <a:endParaRPr lang="en-US"/>
        </a:p>
      </dgm:t>
    </dgm:pt>
    <dgm:pt modelId="{E7F3EB99-5221-451E-881E-53DF50C0A0B7}" type="pres">
      <dgm:prSet presAssocID="{F5D45542-EE31-480F-A549-7CFB359C2A6F}" presName="topConnNode2" presStyleLbl="node3" presStyleIdx="0" presStyleCnt="0"/>
      <dgm:spPr/>
      <dgm:t>
        <a:bodyPr/>
        <a:lstStyle/>
        <a:p>
          <a:endParaRPr lang="en-US"/>
        </a:p>
      </dgm:t>
    </dgm:pt>
    <dgm:pt modelId="{E83718D1-6E7D-4AE4-9C4C-0EEB56A9E7AB}" type="pres">
      <dgm:prSet presAssocID="{F5D45542-EE31-480F-A549-7CFB359C2A6F}" presName="hierChild4" presStyleCnt="0"/>
      <dgm:spPr/>
      <dgm:t>
        <a:bodyPr/>
        <a:lstStyle/>
        <a:p>
          <a:endParaRPr lang="en-US"/>
        </a:p>
      </dgm:t>
    </dgm:pt>
    <dgm:pt modelId="{6CE0A28B-190F-483A-A32C-2EAB1B9C447D}" type="pres">
      <dgm:prSet presAssocID="{F5D45542-EE31-480F-A549-7CFB359C2A6F}" presName="hierChild5" presStyleCnt="0"/>
      <dgm:spPr/>
      <dgm:t>
        <a:bodyPr/>
        <a:lstStyle/>
        <a:p>
          <a:endParaRPr lang="en-US"/>
        </a:p>
      </dgm:t>
    </dgm:pt>
    <dgm:pt modelId="{9A24A202-AB76-4459-AFA2-CFBB844BF7B4}" type="pres">
      <dgm:prSet presAssocID="{CD6F4F4C-7FB4-482D-9793-BF6D7FCE263E}" presName="hierChild5" presStyleCnt="0"/>
      <dgm:spPr/>
      <dgm:t>
        <a:bodyPr/>
        <a:lstStyle/>
        <a:p>
          <a:endParaRPr lang="en-US"/>
        </a:p>
      </dgm:t>
    </dgm:pt>
    <dgm:pt modelId="{0A2B1908-4AE2-40FF-AC35-D7C3C5D38D1E}" type="pres">
      <dgm:prSet presAssocID="{347CAA93-1801-4EE4-A64A-CBFD7C6C1EDD}" presName="hierChild3" presStyleCnt="0"/>
      <dgm:spPr/>
      <dgm:t>
        <a:bodyPr/>
        <a:lstStyle/>
        <a:p>
          <a:endParaRPr lang="en-US"/>
        </a:p>
      </dgm:t>
    </dgm:pt>
  </dgm:ptLst>
  <dgm:cxnLst>
    <dgm:cxn modelId="{A60070BF-2613-4FCB-9D23-6F7506D18932}" type="presOf" srcId="{B1227D68-CDBA-4CA5-8449-B87FAF316D10}" destId="{398546BF-E24E-4BF6-8EA8-40A1093F4E52}" srcOrd="1" destOrd="0" presId="urn:microsoft.com/office/officeart/2008/layout/HalfCircleOrganizationChart"/>
    <dgm:cxn modelId="{A6CA4FEC-D0B3-4173-8E9B-3B078418BA7C}" type="presOf" srcId="{E7374DB4-1C0C-4E2C-97CA-F93490FD9762}" destId="{F3FBB7F7-2BB2-42E0-8E6C-E86D131BE14C}" srcOrd="0" destOrd="0" presId="urn:microsoft.com/office/officeart/2008/layout/HalfCircleOrganizationChart"/>
    <dgm:cxn modelId="{C4407B10-9C75-4F8B-B6A8-87A734418DAA}" type="presOf" srcId="{E8309BEF-AD87-42BD-B95C-C8EC0DA7449A}" destId="{2AB7773A-2533-4AAA-9085-FDC8B2648044}" srcOrd="0" destOrd="0" presId="urn:microsoft.com/office/officeart/2008/layout/HalfCircleOrganizationChart"/>
    <dgm:cxn modelId="{70B9359C-9666-4CE3-B72F-81615FE51403}" type="presOf" srcId="{F5D45542-EE31-480F-A549-7CFB359C2A6F}" destId="{F418553A-08A1-4DF8-8992-AF94B1870D42}" srcOrd="0" destOrd="0" presId="urn:microsoft.com/office/officeart/2008/layout/HalfCircleOrganizationChart"/>
    <dgm:cxn modelId="{418D6D07-2F0C-4C91-AA99-6A4D7FC8E28B}" type="presOf" srcId="{BE073B74-1D23-4807-8AB7-0CCA49045C3D}" destId="{1722AA32-6911-4BA8-AE25-EE918D46A111}" srcOrd="0" destOrd="0" presId="urn:microsoft.com/office/officeart/2008/layout/HalfCircleOrganizationChart"/>
    <dgm:cxn modelId="{A711B867-1F3E-4ABC-B8E3-EBBB42259581}" srcId="{347CAA93-1801-4EE4-A64A-CBFD7C6C1EDD}" destId="{CD6F4F4C-7FB4-482D-9793-BF6D7FCE263E}" srcOrd="0" destOrd="0" parTransId="{A3EA5441-3715-4B4A-8E51-AA460DDDDA28}" sibTransId="{D2301857-9F57-4898-8438-B5CED3640357}"/>
    <dgm:cxn modelId="{7B2FF767-5B96-4DCB-8E01-1FBB185FED9A}" srcId="{CD6F4F4C-7FB4-482D-9793-BF6D7FCE263E}" destId="{B1227D68-CDBA-4CA5-8449-B87FAF316D10}" srcOrd="5" destOrd="0" parTransId="{F47A6DC1-D8CC-424B-BBC5-AA41E2C68F78}" sibTransId="{55AB8C6C-0C94-4F79-9A20-8BB3AE6F6B72}"/>
    <dgm:cxn modelId="{D827F7DB-1D9F-4B9E-A1C9-94EBD44727E8}" type="presOf" srcId="{8C3BD002-3AF3-4DC0-95A7-0DE53B2832E9}" destId="{6BC76D1E-4110-47EB-8E57-1C1F609B6A28}" srcOrd="1" destOrd="0" presId="urn:microsoft.com/office/officeart/2008/layout/HalfCircleOrganizationChart"/>
    <dgm:cxn modelId="{FA5BC2CF-1DC6-414E-AC2A-F7923F06999A}" type="presOf" srcId="{C71EF0F9-C1D6-40EA-8C1F-FBBE83F91235}" destId="{79C02FB1-6756-4B72-BA7D-E927BFC51E4C}" srcOrd="1" destOrd="0" presId="urn:microsoft.com/office/officeart/2008/layout/HalfCircleOrganizationChart"/>
    <dgm:cxn modelId="{14784DB9-6C80-4853-A558-16F93AACC367}" type="presOf" srcId="{536F254A-1E31-4AEC-8883-90DA27F40B2E}" destId="{909A19CC-A379-4836-B953-42DE81B1E6CC}" srcOrd="0" destOrd="0" presId="urn:microsoft.com/office/officeart/2008/layout/HalfCircleOrganizationChart"/>
    <dgm:cxn modelId="{DA747B99-3FE7-46DF-8826-DF57F7FA23C9}" type="presOf" srcId="{F5D45542-EE31-480F-A549-7CFB359C2A6F}" destId="{E7F3EB99-5221-451E-881E-53DF50C0A0B7}" srcOrd="1" destOrd="0" presId="urn:microsoft.com/office/officeart/2008/layout/HalfCircleOrganizationChart"/>
    <dgm:cxn modelId="{398452B9-330B-4DA9-B070-191221E9C771}" srcId="{CD6F4F4C-7FB4-482D-9793-BF6D7FCE263E}" destId="{8C3BD002-3AF3-4DC0-95A7-0DE53B2832E9}" srcOrd="1" destOrd="0" parTransId="{5AF7664A-93A3-4EF8-91D8-609D607E08BB}" sibTransId="{B7FA0E34-5FD8-4DD3-BA71-C5CDA948E4DE}"/>
    <dgm:cxn modelId="{97F1938A-C41F-487C-BE03-1144CBE3E097}" type="presOf" srcId="{5AF7664A-93A3-4EF8-91D8-609D607E08BB}" destId="{DDB74272-528B-4C97-8BC8-401973C04A4A}" srcOrd="0" destOrd="0" presId="urn:microsoft.com/office/officeart/2008/layout/HalfCircleOrganizationChart"/>
    <dgm:cxn modelId="{7AF1BF67-6BBB-48DE-9619-614A799EE33E}" type="presOf" srcId="{1495BEC1-172E-4FA3-B880-9E339B6B8210}" destId="{FDA57444-E2FC-475C-B446-8042BA0DAE1A}" srcOrd="1" destOrd="0" presId="urn:microsoft.com/office/officeart/2008/layout/HalfCircleOrganizationChart"/>
    <dgm:cxn modelId="{4B9B5B74-2455-4F6D-A5E5-576CBE2AA224}" type="presOf" srcId="{65EF73DB-3987-4490-BD6B-02B864F1B83B}" destId="{F3BC7F6E-FCA3-4E1C-B76C-196DA9C66F1C}" srcOrd="0" destOrd="0" presId="urn:microsoft.com/office/officeart/2008/layout/HalfCircleOrganizationChart"/>
    <dgm:cxn modelId="{897DC06E-3F71-480E-BA09-2FA4BC16E3B8}" srcId="{CD6F4F4C-7FB4-482D-9793-BF6D7FCE263E}" destId="{65EF73DB-3987-4490-BD6B-02B864F1B83B}" srcOrd="0" destOrd="0" parTransId="{B38F3509-9365-4CAC-8166-758B7E05BE6E}" sibTransId="{B3975A13-32C2-44E9-9B8A-965257A4829C}"/>
    <dgm:cxn modelId="{17A476B8-2E5D-4104-8EDD-D4935A617C39}" type="presOf" srcId="{8C3BD002-3AF3-4DC0-95A7-0DE53B2832E9}" destId="{2A07DD41-05F8-482E-B554-231E6FA7A3B4}" srcOrd="0" destOrd="0" presId="urn:microsoft.com/office/officeart/2008/layout/HalfCircleOrganizationChart"/>
    <dgm:cxn modelId="{67D8354D-B8E6-4075-933C-480A5BA596BA}" type="presOf" srcId="{CD6F4F4C-7FB4-482D-9793-BF6D7FCE263E}" destId="{CDCCCE8F-E063-487F-BB2F-AAEA6A120AF6}" srcOrd="1" destOrd="0" presId="urn:microsoft.com/office/officeart/2008/layout/HalfCircleOrganizationChart"/>
    <dgm:cxn modelId="{9EDF77A4-02C2-43CC-8BBA-E9B43327935D}" type="presOf" srcId="{A3EA5441-3715-4B4A-8E51-AA460DDDDA28}" destId="{5A3D6D75-A020-46AB-B4EF-68237C16906C}" srcOrd="0" destOrd="0" presId="urn:microsoft.com/office/officeart/2008/layout/HalfCircleOrganizationChart"/>
    <dgm:cxn modelId="{4DD445FA-6BF5-40AD-A929-60434E33E7EE}" type="presOf" srcId="{C16B8543-735B-4553-9182-DFEB90E655C6}" destId="{EAEF5438-D1E1-47AD-9A57-12CEC21668A8}" srcOrd="0" destOrd="0" presId="urn:microsoft.com/office/officeart/2008/layout/HalfCircleOrganizationChart"/>
    <dgm:cxn modelId="{FB81CDB6-861F-401D-AC46-18822D884B99}" type="presOf" srcId="{347CAA93-1801-4EE4-A64A-CBFD7C6C1EDD}" destId="{0AFE03FB-11FB-40AD-BAF9-0D6650730EE2}" srcOrd="1" destOrd="0" presId="urn:microsoft.com/office/officeart/2008/layout/HalfCircleOrganizationChart"/>
    <dgm:cxn modelId="{E238F062-FD75-4A28-B133-11EECD7C8F2C}" type="presOf" srcId="{B1227D68-CDBA-4CA5-8449-B87FAF316D10}" destId="{93FD1405-E1D5-4E14-B349-CE2C1B2C2FB0}" srcOrd="0" destOrd="0" presId="urn:microsoft.com/office/officeart/2008/layout/HalfCircleOrganizationChart"/>
    <dgm:cxn modelId="{5E3C04C4-5902-4835-810A-AD32B7692D84}" type="presOf" srcId="{C71EF0F9-C1D6-40EA-8C1F-FBBE83F91235}" destId="{62302A59-58DE-46C9-B0CA-DB45A9F48C4D}" srcOrd="0" destOrd="0" presId="urn:microsoft.com/office/officeart/2008/layout/HalfCircleOrganizationChart"/>
    <dgm:cxn modelId="{8AD4D867-13C3-4616-A207-0D011EC71B5C}" type="presOf" srcId="{E7374DB4-1C0C-4E2C-97CA-F93490FD9762}" destId="{3C88355A-3697-45F8-9D08-E2AB4BB2FD82}" srcOrd="1" destOrd="0" presId="urn:microsoft.com/office/officeart/2008/layout/HalfCircleOrganizationChart"/>
    <dgm:cxn modelId="{432946BB-D15C-4C2D-BB12-88EE489E1DB6}" srcId="{E7374DB4-1C0C-4E2C-97CA-F93490FD9762}" destId="{C71EF0F9-C1D6-40EA-8C1F-FBBE83F91235}" srcOrd="0" destOrd="0" parTransId="{FD2E52C7-EFA5-4254-99CA-58DAD7ADD71A}" sibTransId="{88B3F2DE-F0E5-4079-87D1-93686DC2A2DC}"/>
    <dgm:cxn modelId="{F15220AF-036F-4297-B15C-F63904124485}" type="presOf" srcId="{C16B8543-735B-4553-9182-DFEB90E655C6}" destId="{8F8B8BC4-CA9B-47D6-BE61-0FD789C18492}" srcOrd="1" destOrd="0" presId="urn:microsoft.com/office/officeart/2008/layout/HalfCircleOrganizationChart"/>
    <dgm:cxn modelId="{E065878E-96D0-4C1B-A4E3-C66A861FFF3D}" srcId="{FC5B401D-C866-4558-90F7-4A9E3FE8295E}" destId="{347CAA93-1801-4EE4-A64A-CBFD7C6C1EDD}" srcOrd="0" destOrd="0" parTransId="{3A5CF890-FA50-4401-99FC-A342BF91C21B}" sibTransId="{9F07DD50-786F-4D5B-9597-34454DD417D0}"/>
    <dgm:cxn modelId="{CB0F0019-9C5B-41DF-A97E-A69E308BF4AE}" type="presOf" srcId="{B38F3509-9365-4CAC-8166-758B7E05BE6E}" destId="{78D739B4-E158-4B00-80AB-CA2531E72113}" srcOrd="0" destOrd="0" presId="urn:microsoft.com/office/officeart/2008/layout/HalfCircleOrganizationChart"/>
    <dgm:cxn modelId="{00AEE224-D74C-4540-8773-F05EEE0EC504}" srcId="{CD6F4F4C-7FB4-482D-9793-BF6D7FCE263E}" destId="{1495BEC1-172E-4FA3-B880-9E339B6B8210}" srcOrd="4" destOrd="0" parTransId="{E8309BEF-AD87-42BD-B95C-C8EC0DA7449A}" sibTransId="{215A67B2-31A5-4A5E-A905-BCB9C06A893F}"/>
    <dgm:cxn modelId="{9EA8543C-7CE5-48D8-84DD-AC0A834FB9D2}" srcId="{CD6F4F4C-7FB4-482D-9793-BF6D7FCE263E}" destId="{E7374DB4-1C0C-4E2C-97CA-F93490FD9762}" srcOrd="2" destOrd="0" parTransId="{8A60E164-9803-48BC-83B5-197841276BEE}" sibTransId="{656F3DDC-455F-4EC6-B7C3-2A85421080E2}"/>
    <dgm:cxn modelId="{EC8E62EC-0AA2-4EDD-89F9-0D385EE15562}" type="presOf" srcId="{65EF73DB-3987-4490-BD6B-02B864F1B83B}" destId="{D569D748-ABCC-4E5B-9537-DAB5B0BB350E}" srcOrd="1" destOrd="0" presId="urn:microsoft.com/office/officeart/2008/layout/HalfCircleOrganizationChart"/>
    <dgm:cxn modelId="{73EBC60E-34B8-4008-B406-FBBD2A64FAB5}" type="presOf" srcId="{12C285F2-3B12-4A58-B324-CA9A856BDBAA}" destId="{09A2DB25-7D4F-45FD-B471-3A1874B4392B}" srcOrd="0" destOrd="0" presId="urn:microsoft.com/office/officeart/2008/layout/HalfCircleOrganizationChart"/>
    <dgm:cxn modelId="{5F94B329-02EF-42A1-9CA0-A8F1C02CBE14}" type="presOf" srcId="{BE073B74-1D23-4807-8AB7-0CCA49045C3D}" destId="{E9A00F7A-2D20-481C-B84A-E4F40C68CCD4}" srcOrd="1" destOrd="0" presId="urn:microsoft.com/office/officeart/2008/layout/HalfCircleOrganizationChart"/>
    <dgm:cxn modelId="{F554D749-DE99-44CA-9473-1F4B7B0E5782}" type="presOf" srcId="{CD6F4F4C-7FB4-482D-9793-BF6D7FCE263E}" destId="{EC1DB57E-FE6E-456F-B903-B866F570E680}" srcOrd="0" destOrd="0" presId="urn:microsoft.com/office/officeart/2008/layout/HalfCircleOrganizationChart"/>
    <dgm:cxn modelId="{02F04166-A506-4914-AF2C-0CD2F3A59851}" type="presOf" srcId="{8A60E164-9803-48BC-83B5-197841276BEE}" destId="{005F1B60-3E0E-4959-88F6-856EFDEDB25A}" srcOrd="0" destOrd="0" presId="urn:microsoft.com/office/officeart/2008/layout/HalfCircleOrganizationChart"/>
    <dgm:cxn modelId="{0E72DB56-B467-4355-BD3B-80DFFEA04ABF}" type="presOf" srcId="{347CAA93-1801-4EE4-A64A-CBFD7C6C1EDD}" destId="{28183DB7-0424-4D39-B9E3-75FA83511018}" srcOrd="0" destOrd="0" presId="urn:microsoft.com/office/officeart/2008/layout/HalfCircleOrganizationChart"/>
    <dgm:cxn modelId="{432F9D85-173F-43E2-BECB-ABF0D6742B71}" type="presOf" srcId="{ED6464C0-D507-48D9-A228-CFBECE4EEEC4}" destId="{AA3597DB-5049-45B6-8938-88D428F1C92C}" srcOrd="0" destOrd="0" presId="urn:microsoft.com/office/officeart/2008/layout/HalfCircleOrganizationChart"/>
    <dgm:cxn modelId="{D76C131F-8067-4461-B0E0-78F3DE3884ED}" type="presOf" srcId="{F47A6DC1-D8CC-424B-BBC5-AA41E2C68F78}" destId="{728B5C9D-0215-44C2-B9C1-81FD7E88B60B}" srcOrd="0" destOrd="0" presId="urn:microsoft.com/office/officeart/2008/layout/HalfCircleOrganizationChart"/>
    <dgm:cxn modelId="{7E89263E-9398-4EE2-BCBC-2CC5BEAD5187}" type="presOf" srcId="{1495BEC1-172E-4FA3-B880-9E339B6B8210}" destId="{C91F7C2B-7606-48F3-84C3-D3FA36964EA7}" srcOrd="0" destOrd="0" presId="urn:microsoft.com/office/officeart/2008/layout/HalfCircleOrganizationChart"/>
    <dgm:cxn modelId="{2908292A-74DB-4E0B-B60F-6D2473CEA097}" type="presOf" srcId="{FD2E52C7-EFA5-4254-99CA-58DAD7ADD71A}" destId="{B4E80AB4-10FC-41EE-9FF6-70AAFD8BD2AD}" srcOrd="0" destOrd="0" presId="urn:microsoft.com/office/officeart/2008/layout/HalfCircleOrganizationChart"/>
    <dgm:cxn modelId="{2693F869-AEFA-4B4B-BBA9-77D7C5216711}" type="presOf" srcId="{FC5B401D-C866-4558-90F7-4A9E3FE8295E}" destId="{65BA4E4B-26C5-4859-BCDC-5239BCA7A9CB}" srcOrd="0" destOrd="0" presId="urn:microsoft.com/office/officeart/2008/layout/HalfCircleOrganizationChart"/>
    <dgm:cxn modelId="{4C016E72-9260-4F28-9698-778D7E748A1A}" srcId="{CD6F4F4C-7FB4-482D-9793-BF6D7FCE263E}" destId="{BE073B74-1D23-4807-8AB7-0CCA49045C3D}" srcOrd="3" destOrd="0" parTransId="{536F254A-1E31-4AEC-8883-90DA27F40B2E}" sibTransId="{D0C07406-F2BE-4A04-A6D4-F42E73A7DAFF}"/>
    <dgm:cxn modelId="{5EC806D5-49D6-4751-9708-05BF45709737}" srcId="{E7374DB4-1C0C-4E2C-97CA-F93490FD9762}" destId="{C16B8543-735B-4553-9182-DFEB90E655C6}" srcOrd="1" destOrd="0" parTransId="{ED6464C0-D507-48D9-A228-CFBECE4EEEC4}" sibTransId="{FF96684B-343A-4377-8AAC-A002B589AFC9}"/>
    <dgm:cxn modelId="{AC8DD7D4-0C38-4277-9865-2A4E0E610975}" srcId="{CD6F4F4C-7FB4-482D-9793-BF6D7FCE263E}" destId="{F5D45542-EE31-480F-A549-7CFB359C2A6F}" srcOrd="6" destOrd="0" parTransId="{12C285F2-3B12-4A58-B324-CA9A856BDBAA}" sibTransId="{EE6B194E-FBC0-4154-9EF7-5BB704A5C875}"/>
    <dgm:cxn modelId="{6818AAD2-1252-413C-855C-4DE44E035F20}" type="presParOf" srcId="{65BA4E4B-26C5-4859-BCDC-5239BCA7A9CB}" destId="{561A3B9A-78C0-4633-B78C-230928448FA7}" srcOrd="0" destOrd="0" presId="urn:microsoft.com/office/officeart/2008/layout/HalfCircleOrganizationChart"/>
    <dgm:cxn modelId="{22F8D4F8-71A4-4219-93B2-0F4A514D018A}" type="presParOf" srcId="{561A3B9A-78C0-4633-B78C-230928448FA7}" destId="{72840D40-EB4A-4286-AA3D-CBC179E6CAAE}" srcOrd="0" destOrd="0" presId="urn:microsoft.com/office/officeart/2008/layout/HalfCircleOrganizationChart"/>
    <dgm:cxn modelId="{82E028BD-CED9-42DD-84AC-4F76425FAFBE}" type="presParOf" srcId="{72840D40-EB4A-4286-AA3D-CBC179E6CAAE}" destId="{28183DB7-0424-4D39-B9E3-75FA83511018}" srcOrd="0" destOrd="0" presId="urn:microsoft.com/office/officeart/2008/layout/HalfCircleOrganizationChart"/>
    <dgm:cxn modelId="{E9C3F4A3-7D28-40A1-95AE-638204C66394}" type="presParOf" srcId="{72840D40-EB4A-4286-AA3D-CBC179E6CAAE}" destId="{538D434A-5688-4525-B494-4C8560323BF8}" srcOrd="1" destOrd="0" presId="urn:microsoft.com/office/officeart/2008/layout/HalfCircleOrganizationChart"/>
    <dgm:cxn modelId="{6E02F270-8417-49ED-97BF-14ED5B143EB6}" type="presParOf" srcId="{72840D40-EB4A-4286-AA3D-CBC179E6CAAE}" destId="{51E0C2DA-F003-414A-995D-4C240F732DD5}" srcOrd="2" destOrd="0" presId="urn:microsoft.com/office/officeart/2008/layout/HalfCircleOrganizationChart"/>
    <dgm:cxn modelId="{60BD867C-A98C-4C02-86BB-35E97773BC7E}" type="presParOf" srcId="{72840D40-EB4A-4286-AA3D-CBC179E6CAAE}" destId="{0AFE03FB-11FB-40AD-BAF9-0D6650730EE2}" srcOrd="3" destOrd="0" presId="urn:microsoft.com/office/officeart/2008/layout/HalfCircleOrganizationChart"/>
    <dgm:cxn modelId="{4D10FEF7-43C1-463A-9399-AA6BFCA61987}" type="presParOf" srcId="{561A3B9A-78C0-4633-B78C-230928448FA7}" destId="{B56F6C8F-4575-4931-BB29-3198461FCD92}" srcOrd="1" destOrd="0" presId="urn:microsoft.com/office/officeart/2008/layout/HalfCircleOrganizationChart"/>
    <dgm:cxn modelId="{0598B0FD-1DEB-4324-874C-7FD58C83FAB2}" type="presParOf" srcId="{B56F6C8F-4575-4931-BB29-3198461FCD92}" destId="{5A3D6D75-A020-46AB-B4EF-68237C16906C}" srcOrd="0" destOrd="0" presId="urn:microsoft.com/office/officeart/2008/layout/HalfCircleOrganizationChart"/>
    <dgm:cxn modelId="{258542B7-FA0E-4A9C-B251-F4D5BF64D6A9}" type="presParOf" srcId="{B56F6C8F-4575-4931-BB29-3198461FCD92}" destId="{DBBEC4F5-0A73-48D1-B825-83736138DD9C}" srcOrd="1" destOrd="0" presId="urn:microsoft.com/office/officeart/2008/layout/HalfCircleOrganizationChart"/>
    <dgm:cxn modelId="{97DAD0F5-C07A-44D1-BEC2-BCD677105778}" type="presParOf" srcId="{DBBEC4F5-0A73-48D1-B825-83736138DD9C}" destId="{A55D3A67-E1E5-4437-BCED-2D91C41722C9}" srcOrd="0" destOrd="0" presId="urn:microsoft.com/office/officeart/2008/layout/HalfCircleOrganizationChart"/>
    <dgm:cxn modelId="{17F7E4D8-B266-4DE4-91F5-AA4542A485F5}" type="presParOf" srcId="{A55D3A67-E1E5-4437-BCED-2D91C41722C9}" destId="{EC1DB57E-FE6E-456F-B903-B866F570E680}" srcOrd="0" destOrd="0" presId="urn:microsoft.com/office/officeart/2008/layout/HalfCircleOrganizationChart"/>
    <dgm:cxn modelId="{F7335C4E-1ED9-4C19-A943-94BCBE8B27E4}" type="presParOf" srcId="{A55D3A67-E1E5-4437-BCED-2D91C41722C9}" destId="{72214220-7DF6-4078-8D43-E9709AED2258}" srcOrd="1" destOrd="0" presId="urn:microsoft.com/office/officeart/2008/layout/HalfCircleOrganizationChart"/>
    <dgm:cxn modelId="{6AE95F72-62A5-4556-89F8-00A1BC1AC3B6}" type="presParOf" srcId="{A55D3A67-E1E5-4437-BCED-2D91C41722C9}" destId="{2CD1523E-9993-4756-97B7-5832743BE7B5}" srcOrd="2" destOrd="0" presId="urn:microsoft.com/office/officeart/2008/layout/HalfCircleOrganizationChart"/>
    <dgm:cxn modelId="{DA81BBCB-6275-4D8D-BE0D-ED8E78D42493}" type="presParOf" srcId="{A55D3A67-E1E5-4437-BCED-2D91C41722C9}" destId="{CDCCCE8F-E063-487F-BB2F-AAEA6A120AF6}" srcOrd="3" destOrd="0" presId="urn:microsoft.com/office/officeart/2008/layout/HalfCircleOrganizationChart"/>
    <dgm:cxn modelId="{8B0DC318-2EB9-463B-B5F1-AA36F04AB42E}" type="presParOf" srcId="{DBBEC4F5-0A73-48D1-B825-83736138DD9C}" destId="{02BBB2C3-842E-434F-8568-E4EE6C64CCEE}" srcOrd="1" destOrd="0" presId="urn:microsoft.com/office/officeart/2008/layout/HalfCircleOrganizationChart"/>
    <dgm:cxn modelId="{5148785B-2977-4CFB-9905-A78D03655857}" type="presParOf" srcId="{02BBB2C3-842E-434F-8568-E4EE6C64CCEE}" destId="{78D739B4-E158-4B00-80AB-CA2531E72113}" srcOrd="0" destOrd="0" presId="urn:microsoft.com/office/officeart/2008/layout/HalfCircleOrganizationChart"/>
    <dgm:cxn modelId="{CB9C99DD-17BD-4FA6-B902-3CB1564D2872}" type="presParOf" srcId="{02BBB2C3-842E-434F-8568-E4EE6C64CCEE}" destId="{16CB2863-8D55-475F-A65A-A21A358CF953}" srcOrd="1" destOrd="0" presId="urn:microsoft.com/office/officeart/2008/layout/HalfCircleOrganizationChart"/>
    <dgm:cxn modelId="{357827FB-340C-4201-80EE-5D93D2FB8546}" type="presParOf" srcId="{16CB2863-8D55-475F-A65A-A21A358CF953}" destId="{0271F377-87C3-4E92-A187-8283AA66DBCD}" srcOrd="0" destOrd="0" presId="urn:microsoft.com/office/officeart/2008/layout/HalfCircleOrganizationChart"/>
    <dgm:cxn modelId="{D009BB72-DCB1-48C7-BEFF-FE61DBC77C39}" type="presParOf" srcId="{0271F377-87C3-4E92-A187-8283AA66DBCD}" destId="{F3BC7F6E-FCA3-4E1C-B76C-196DA9C66F1C}" srcOrd="0" destOrd="0" presId="urn:microsoft.com/office/officeart/2008/layout/HalfCircleOrganizationChart"/>
    <dgm:cxn modelId="{694A1BD2-0130-42F8-9C71-3C639191E95F}" type="presParOf" srcId="{0271F377-87C3-4E92-A187-8283AA66DBCD}" destId="{6EA4553E-3703-4A66-A810-63CBECC0A9D5}" srcOrd="1" destOrd="0" presId="urn:microsoft.com/office/officeart/2008/layout/HalfCircleOrganizationChart"/>
    <dgm:cxn modelId="{D620CA12-FAA7-427D-AE4B-54B3B9F1C99B}" type="presParOf" srcId="{0271F377-87C3-4E92-A187-8283AA66DBCD}" destId="{00BFBD96-69F1-4729-8901-CB7EB89FF6D6}" srcOrd="2" destOrd="0" presId="urn:microsoft.com/office/officeart/2008/layout/HalfCircleOrganizationChart"/>
    <dgm:cxn modelId="{D14DA354-1F0E-4A51-A809-C5D21D325764}" type="presParOf" srcId="{0271F377-87C3-4E92-A187-8283AA66DBCD}" destId="{D569D748-ABCC-4E5B-9537-DAB5B0BB350E}" srcOrd="3" destOrd="0" presId="urn:microsoft.com/office/officeart/2008/layout/HalfCircleOrganizationChart"/>
    <dgm:cxn modelId="{E374CFF2-BBEC-4911-80C9-CA17E6A38E3F}" type="presParOf" srcId="{16CB2863-8D55-475F-A65A-A21A358CF953}" destId="{858EFE08-B677-4A65-BC49-5F2450507078}" srcOrd="1" destOrd="0" presId="urn:microsoft.com/office/officeart/2008/layout/HalfCircleOrganizationChart"/>
    <dgm:cxn modelId="{D290E2ED-9D51-4977-B6FD-BE1E1F1CDC7C}" type="presParOf" srcId="{16CB2863-8D55-475F-A65A-A21A358CF953}" destId="{6994F8AA-225C-4CD1-BE94-BE1FC5578D3A}" srcOrd="2" destOrd="0" presId="urn:microsoft.com/office/officeart/2008/layout/HalfCircleOrganizationChart"/>
    <dgm:cxn modelId="{17797557-5C06-408A-8CFA-1EDD0CA030A0}" type="presParOf" srcId="{02BBB2C3-842E-434F-8568-E4EE6C64CCEE}" destId="{DDB74272-528B-4C97-8BC8-401973C04A4A}" srcOrd="2" destOrd="0" presId="urn:microsoft.com/office/officeart/2008/layout/HalfCircleOrganizationChart"/>
    <dgm:cxn modelId="{AA382A5B-5AD4-4192-B0F7-622E090BE160}" type="presParOf" srcId="{02BBB2C3-842E-434F-8568-E4EE6C64CCEE}" destId="{D0563150-4E77-4D10-8FA7-6B66E381DE89}" srcOrd="3" destOrd="0" presId="urn:microsoft.com/office/officeart/2008/layout/HalfCircleOrganizationChart"/>
    <dgm:cxn modelId="{E2245CD5-E256-4164-8B95-83B10DE32663}" type="presParOf" srcId="{D0563150-4E77-4D10-8FA7-6B66E381DE89}" destId="{92B73EA4-22FB-4E15-A5CF-47218E118930}" srcOrd="0" destOrd="0" presId="urn:microsoft.com/office/officeart/2008/layout/HalfCircleOrganizationChart"/>
    <dgm:cxn modelId="{CBFB362B-72DB-49D6-BAB0-10FF42137327}" type="presParOf" srcId="{92B73EA4-22FB-4E15-A5CF-47218E118930}" destId="{2A07DD41-05F8-482E-B554-231E6FA7A3B4}" srcOrd="0" destOrd="0" presId="urn:microsoft.com/office/officeart/2008/layout/HalfCircleOrganizationChart"/>
    <dgm:cxn modelId="{D0D929FF-49ED-4CCD-9C25-29AAB9446013}" type="presParOf" srcId="{92B73EA4-22FB-4E15-A5CF-47218E118930}" destId="{89010995-4121-4F1B-9601-B692723AF3B1}" srcOrd="1" destOrd="0" presId="urn:microsoft.com/office/officeart/2008/layout/HalfCircleOrganizationChart"/>
    <dgm:cxn modelId="{BBE0C9C6-2FF7-41EC-983B-FEA32F0ABD7A}" type="presParOf" srcId="{92B73EA4-22FB-4E15-A5CF-47218E118930}" destId="{7BAC42F4-5858-499B-8CDA-296DA2510DC3}" srcOrd="2" destOrd="0" presId="urn:microsoft.com/office/officeart/2008/layout/HalfCircleOrganizationChart"/>
    <dgm:cxn modelId="{0179D775-93FE-4945-BF96-715A8EF8D094}" type="presParOf" srcId="{92B73EA4-22FB-4E15-A5CF-47218E118930}" destId="{6BC76D1E-4110-47EB-8E57-1C1F609B6A28}" srcOrd="3" destOrd="0" presId="urn:microsoft.com/office/officeart/2008/layout/HalfCircleOrganizationChart"/>
    <dgm:cxn modelId="{63B1EA0E-9CD3-4771-914A-BBCFC8FD0F8A}" type="presParOf" srcId="{D0563150-4E77-4D10-8FA7-6B66E381DE89}" destId="{38F39EF0-7CD0-48F0-9F8D-E6DD99183F8A}" srcOrd="1" destOrd="0" presId="urn:microsoft.com/office/officeart/2008/layout/HalfCircleOrganizationChart"/>
    <dgm:cxn modelId="{013C6F15-8B24-4657-81EA-2D57283F225C}" type="presParOf" srcId="{D0563150-4E77-4D10-8FA7-6B66E381DE89}" destId="{57DB7BCA-AC0C-46D8-9F82-9F4058E22495}" srcOrd="2" destOrd="0" presId="urn:microsoft.com/office/officeart/2008/layout/HalfCircleOrganizationChart"/>
    <dgm:cxn modelId="{523698E9-8F9F-4428-9909-7584A09998E1}" type="presParOf" srcId="{02BBB2C3-842E-434F-8568-E4EE6C64CCEE}" destId="{005F1B60-3E0E-4959-88F6-856EFDEDB25A}" srcOrd="4" destOrd="0" presId="urn:microsoft.com/office/officeart/2008/layout/HalfCircleOrganizationChart"/>
    <dgm:cxn modelId="{9A617AD7-7DF0-4868-A6D6-019F9228BED3}" type="presParOf" srcId="{02BBB2C3-842E-434F-8568-E4EE6C64CCEE}" destId="{8BACCC06-87C2-49F1-B072-2E5E529789F1}" srcOrd="5" destOrd="0" presId="urn:microsoft.com/office/officeart/2008/layout/HalfCircleOrganizationChart"/>
    <dgm:cxn modelId="{56D97CE3-B2EC-481B-95B8-4284A9D48A4C}" type="presParOf" srcId="{8BACCC06-87C2-49F1-B072-2E5E529789F1}" destId="{150D5C9C-6BDE-4E09-BFEE-EF024F81DF37}" srcOrd="0" destOrd="0" presId="urn:microsoft.com/office/officeart/2008/layout/HalfCircleOrganizationChart"/>
    <dgm:cxn modelId="{523FDD21-4A90-4967-90AC-1098D4D5FB44}" type="presParOf" srcId="{150D5C9C-6BDE-4E09-BFEE-EF024F81DF37}" destId="{F3FBB7F7-2BB2-42E0-8E6C-E86D131BE14C}" srcOrd="0" destOrd="0" presId="urn:microsoft.com/office/officeart/2008/layout/HalfCircleOrganizationChart"/>
    <dgm:cxn modelId="{AE250654-C446-4E3F-873D-18F89AE64FC6}" type="presParOf" srcId="{150D5C9C-6BDE-4E09-BFEE-EF024F81DF37}" destId="{8D5D4988-0D36-4AAA-801F-D4E796B2FF17}" srcOrd="1" destOrd="0" presId="urn:microsoft.com/office/officeart/2008/layout/HalfCircleOrganizationChart"/>
    <dgm:cxn modelId="{00F89EF2-A076-469C-A007-C5C389BCD1BD}" type="presParOf" srcId="{150D5C9C-6BDE-4E09-BFEE-EF024F81DF37}" destId="{92291672-0391-4B37-89DD-9CEBE6AAB01D}" srcOrd="2" destOrd="0" presId="urn:microsoft.com/office/officeart/2008/layout/HalfCircleOrganizationChart"/>
    <dgm:cxn modelId="{99D22FC2-B86A-41B5-AB5C-6B704AE92A31}" type="presParOf" srcId="{150D5C9C-6BDE-4E09-BFEE-EF024F81DF37}" destId="{3C88355A-3697-45F8-9D08-E2AB4BB2FD82}" srcOrd="3" destOrd="0" presId="urn:microsoft.com/office/officeart/2008/layout/HalfCircleOrganizationChart"/>
    <dgm:cxn modelId="{F8C5B886-770D-4162-986F-CE6198B7D8B6}" type="presParOf" srcId="{8BACCC06-87C2-49F1-B072-2E5E529789F1}" destId="{86850949-D495-4736-A78A-D27E10516D91}" srcOrd="1" destOrd="0" presId="urn:microsoft.com/office/officeart/2008/layout/HalfCircleOrganizationChart"/>
    <dgm:cxn modelId="{811759E1-BD2E-4387-A156-E101059E3A5D}" type="presParOf" srcId="{86850949-D495-4736-A78A-D27E10516D91}" destId="{B4E80AB4-10FC-41EE-9FF6-70AAFD8BD2AD}" srcOrd="0" destOrd="0" presId="urn:microsoft.com/office/officeart/2008/layout/HalfCircleOrganizationChart"/>
    <dgm:cxn modelId="{1D354FEB-9C77-4CD3-A432-96DB4A4CDB7F}" type="presParOf" srcId="{86850949-D495-4736-A78A-D27E10516D91}" destId="{5DD23760-61F7-4575-ABB0-0CFFF35845BC}" srcOrd="1" destOrd="0" presId="urn:microsoft.com/office/officeart/2008/layout/HalfCircleOrganizationChart"/>
    <dgm:cxn modelId="{E1DE8173-A699-4833-8402-91E989D439B1}" type="presParOf" srcId="{5DD23760-61F7-4575-ABB0-0CFFF35845BC}" destId="{24EE6FBC-DE1C-4B72-B42B-5F254DFA69E1}" srcOrd="0" destOrd="0" presId="urn:microsoft.com/office/officeart/2008/layout/HalfCircleOrganizationChart"/>
    <dgm:cxn modelId="{D2FBF957-E957-4E54-983B-B20A3C4D6684}" type="presParOf" srcId="{24EE6FBC-DE1C-4B72-B42B-5F254DFA69E1}" destId="{62302A59-58DE-46C9-B0CA-DB45A9F48C4D}" srcOrd="0" destOrd="0" presId="urn:microsoft.com/office/officeart/2008/layout/HalfCircleOrganizationChart"/>
    <dgm:cxn modelId="{44A2F8B4-E373-4D65-A80A-2229BA9D138D}" type="presParOf" srcId="{24EE6FBC-DE1C-4B72-B42B-5F254DFA69E1}" destId="{28D0B2B0-4CB9-465C-859B-48271B6AF710}" srcOrd="1" destOrd="0" presId="urn:microsoft.com/office/officeart/2008/layout/HalfCircleOrganizationChart"/>
    <dgm:cxn modelId="{D0C9AF6A-7BBC-45D3-ACCB-18141257D266}" type="presParOf" srcId="{24EE6FBC-DE1C-4B72-B42B-5F254DFA69E1}" destId="{DA01FD17-DF53-43C3-B290-7FD71FFD4698}" srcOrd="2" destOrd="0" presId="urn:microsoft.com/office/officeart/2008/layout/HalfCircleOrganizationChart"/>
    <dgm:cxn modelId="{E83DB6ED-BEF0-4778-84C3-CCAF4B933126}" type="presParOf" srcId="{24EE6FBC-DE1C-4B72-B42B-5F254DFA69E1}" destId="{79C02FB1-6756-4B72-BA7D-E927BFC51E4C}" srcOrd="3" destOrd="0" presId="urn:microsoft.com/office/officeart/2008/layout/HalfCircleOrganizationChart"/>
    <dgm:cxn modelId="{721B3FCE-19C5-409F-992B-67717AB212AE}" type="presParOf" srcId="{5DD23760-61F7-4575-ABB0-0CFFF35845BC}" destId="{CD56DDD1-59FD-4789-A025-58362774F563}" srcOrd="1" destOrd="0" presId="urn:microsoft.com/office/officeart/2008/layout/HalfCircleOrganizationChart"/>
    <dgm:cxn modelId="{482FC0F0-7722-497C-9D15-29ACD0C428FE}" type="presParOf" srcId="{5DD23760-61F7-4575-ABB0-0CFFF35845BC}" destId="{DC2AFF75-17F1-4665-B476-AE27C431886E}" srcOrd="2" destOrd="0" presId="urn:microsoft.com/office/officeart/2008/layout/HalfCircleOrganizationChart"/>
    <dgm:cxn modelId="{144A5E52-6AF3-49A8-B812-077C80A38A2F}" type="presParOf" srcId="{86850949-D495-4736-A78A-D27E10516D91}" destId="{AA3597DB-5049-45B6-8938-88D428F1C92C}" srcOrd="2" destOrd="0" presId="urn:microsoft.com/office/officeart/2008/layout/HalfCircleOrganizationChart"/>
    <dgm:cxn modelId="{39A4F680-9FE3-4C87-84A5-4EB221161B3D}" type="presParOf" srcId="{86850949-D495-4736-A78A-D27E10516D91}" destId="{D0EA284A-1EEF-4C4C-9B3D-E2A3B5B9E56E}" srcOrd="3" destOrd="0" presId="urn:microsoft.com/office/officeart/2008/layout/HalfCircleOrganizationChart"/>
    <dgm:cxn modelId="{61149758-8C64-4195-BB6F-8537C2F6C11A}" type="presParOf" srcId="{D0EA284A-1EEF-4C4C-9B3D-E2A3B5B9E56E}" destId="{A1F42153-CF35-4886-84F6-DEF4178619DD}" srcOrd="0" destOrd="0" presId="urn:microsoft.com/office/officeart/2008/layout/HalfCircleOrganizationChart"/>
    <dgm:cxn modelId="{861746BA-29A2-4C3A-8ADF-3818528A770C}" type="presParOf" srcId="{A1F42153-CF35-4886-84F6-DEF4178619DD}" destId="{EAEF5438-D1E1-47AD-9A57-12CEC21668A8}" srcOrd="0" destOrd="0" presId="urn:microsoft.com/office/officeart/2008/layout/HalfCircleOrganizationChart"/>
    <dgm:cxn modelId="{26606412-CC4F-4534-B062-FF342B053E41}" type="presParOf" srcId="{A1F42153-CF35-4886-84F6-DEF4178619DD}" destId="{2D75F1B6-5C27-499C-8671-78D8BD0B3BCF}" srcOrd="1" destOrd="0" presId="urn:microsoft.com/office/officeart/2008/layout/HalfCircleOrganizationChart"/>
    <dgm:cxn modelId="{AECC2606-3B4A-4E01-8906-5B16D9BA4D06}" type="presParOf" srcId="{A1F42153-CF35-4886-84F6-DEF4178619DD}" destId="{285221C8-F740-407E-8360-FE8E868C002E}" srcOrd="2" destOrd="0" presId="urn:microsoft.com/office/officeart/2008/layout/HalfCircleOrganizationChart"/>
    <dgm:cxn modelId="{730F81F6-199C-4E2B-B27F-B2564ED213F4}" type="presParOf" srcId="{A1F42153-CF35-4886-84F6-DEF4178619DD}" destId="{8F8B8BC4-CA9B-47D6-BE61-0FD789C18492}" srcOrd="3" destOrd="0" presId="urn:microsoft.com/office/officeart/2008/layout/HalfCircleOrganizationChart"/>
    <dgm:cxn modelId="{C41EEFE8-2E1D-486A-ACB1-36290F55636A}" type="presParOf" srcId="{D0EA284A-1EEF-4C4C-9B3D-E2A3B5B9E56E}" destId="{0243B58D-937F-49F1-A605-E36455F12FC1}" srcOrd="1" destOrd="0" presId="urn:microsoft.com/office/officeart/2008/layout/HalfCircleOrganizationChart"/>
    <dgm:cxn modelId="{BC70786B-22C8-42C5-8D34-1B69C5CD7957}" type="presParOf" srcId="{D0EA284A-1EEF-4C4C-9B3D-E2A3B5B9E56E}" destId="{98253854-13B7-4AED-8E9A-9E3FE970A965}" srcOrd="2" destOrd="0" presId="urn:microsoft.com/office/officeart/2008/layout/HalfCircleOrganizationChart"/>
    <dgm:cxn modelId="{5574380D-1484-439D-A353-B1F53F59F36D}" type="presParOf" srcId="{8BACCC06-87C2-49F1-B072-2E5E529789F1}" destId="{E76969CD-1F5A-4A45-82D5-6B7D32C7B8A2}" srcOrd="2" destOrd="0" presId="urn:microsoft.com/office/officeart/2008/layout/HalfCircleOrganizationChart"/>
    <dgm:cxn modelId="{44A87A17-7DAC-46A3-92BD-38BFD9F803FA}" type="presParOf" srcId="{02BBB2C3-842E-434F-8568-E4EE6C64CCEE}" destId="{909A19CC-A379-4836-B953-42DE81B1E6CC}" srcOrd="6" destOrd="0" presId="urn:microsoft.com/office/officeart/2008/layout/HalfCircleOrganizationChart"/>
    <dgm:cxn modelId="{C2D5B5A4-D44B-4343-9C96-3BD37A932BD6}" type="presParOf" srcId="{02BBB2C3-842E-434F-8568-E4EE6C64CCEE}" destId="{DAD47CEA-3DF4-4871-BECE-FB61E8F8AE5D}" srcOrd="7" destOrd="0" presId="urn:microsoft.com/office/officeart/2008/layout/HalfCircleOrganizationChart"/>
    <dgm:cxn modelId="{88FD8C42-EB15-48C1-9817-74773AA4FAE5}" type="presParOf" srcId="{DAD47CEA-3DF4-4871-BECE-FB61E8F8AE5D}" destId="{DC276DA4-54C0-405C-B6A9-2D14AACAAA80}" srcOrd="0" destOrd="0" presId="urn:microsoft.com/office/officeart/2008/layout/HalfCircleOrganizationChart"/>
    <dgm:cxn modelId="{F9D6D2F0-286C-452F-9E05-C201FEBF3810}" type="presParOf" srcId="{DC276DA4-54C0-405C-B6A9-2D14AACAAA80}" destId="{1722AA32-6911-4BA8-AE25-EE918D46A111}" srcOrd="0" destOrd="0" presId="urn:microsoft.com/office/officeart/2008/layout/HalfCircleOrganizationChart"/>
    <dgm:cxn modelId="{4FFAA5C0-1835-4BCF-92F3-6220B7F648CB}" type="presParOf" srcId="{DC276DA4-54C0-405C-B6A9-2D14AACAAA80}" destId="{22D8473F-DC75-41E2-9B37-7913E2D056CA}" srcOrd="1" destOrd="0" presId="urn:microsoft.com/office/officeart/2008/layout/HalfCircleOrganizationChart"/>
    <dgm:cxn modelId="{C26C817F-322D-4044-AE30-9698EBCEED48}" type="presParOf" srcId="{DC276DA4-54C0-405C-B6A9-2D14AACAAA80}" destId="{2803962F-E290-4BC5-8877-F1BBB4F3EC98}" srcOrd="2" destOrd="0" presId="urn:microsoft.com/office/officeart/2008/layout/HalfCircleOrganizationChart"/>
    <dgm:cxn modelId="{3B6B0FFB-F281-4100-A918-7734F61879FB}" type="presParOf" srcId="{DC276DA4-54C0-405C-B6A9-2D14AACAAA80}" destId="{E9A00F7A-2D20-481C-B84A-E4F40C68CCD4}" srcOrd="3" destOrd="0" presId="urn:microsoft.com/office/officeart/2008/layout/HalfCircleOrganizationChart"/>
    <dgm:cxn modelId="{17E873BA-1613-4188-B866-1EE74A8962A7}" type="presParOf" srcId="{DAD47CEA-3DF4-4871-BECE-FB61E8F8AE5D}" destId="{4C40DE38-B38F-4F72-9D3F-533CA5CD9D15}" srcOrd="1" destOrd="0" presId="urn:microsoft.com/office/officeart/2008/layout/HalfCircleOrganizationChart"/>
    <dgm:cxn modelId="{247060F0-3362-4555-B811-C0B251EFD618}" type="presParOf" srcId="{DAD47CEA-3DF4-4871-BECE-FB61E8F8AE5D}" destId="{D53DA360-78EE-4F5C-9B70-E3C6A14849C2}" srcOrd="2" destOrd="0" presId="urn:microsoft.com/office/officeart/2008/layout/HalfCircleOrganizationChart"/>
    <dgm:cxn modelId="{24D36A71-28D3-44D5-9414-9AD0C5C65E0A}" type="presParOf" srcId="{02BBB2C3-842E-434F-8568-E4EE6C64CCEE}" destId="{2AB7773A-2533-4AAA-9085-FDC8B2648044}" srcOrd="8" destOrd="0" presId="urn:microsoft.com/office/officeart/2008/layout/HalfCircleOrganizationChart"/>
    <dgm:cxn modelId="{577C9C97-5C5F-4349-8452-4C6E9AE3BCCB}" type="presParOf" srcId="{02BBB2C3-842E-434F-8568-E4EE6C64CCEE}" destId="{369850AF-E55B-48CB-8071-129A496EF14F}" srcOrd="9" destOrd="0" presId="urn:microsoft.com/office/officeart/2008/layout/HalfCircleOrganizationChart"/>
    <dgm:cxn modelId="{BDB66B5E-B51E-4567-A3FC-E54656648707}" type="presParOf" srcId="{369850AF-E55B-48CB-8071-129A496EF14F}" destId="{FD0334F3-A00D-4F5A-893F-887AA6B5A9E1}" srcOrd="0" destOrd="0" presId="urn:microsoft.com/office/officeart/2008/layout/HalfCircleOrganizationChart"/>
    <dgm:cxn modelId="{FF320D30-7987-4E2E-B95C-0460E5EAA516}" type="presParOf" srcId="{FD0334F3-A00D-4F5A-893F-887AA6B5A9E1}" destId="{C91F7C2B-7606-48F3-84C3-D3FA36964EA7}" srcOrd="0" destOrd="0" presId="urn:microsoft.com/office/officeart/2008/layout/HalfCircleOrganizationChart"/>
    <dgm:cxn modelId="{858CD11A-6D2A-4CCC-A5E9-20D12FEFF7E0}" type="presParOf" srcId="{FD0334F3-A00D-4F5A-893F-887AA6B5A9E1}" destId="{8A060857-EC03-4423-A692-709949ACC914}" srcOrd="1" destOrd="0" presId="urn:microsoft.com/office/officeart/2008/layout/HalfCircleOrganizationChart"/>
    <dgm:cxn modelId="{8D6B4178-C8F6-48B5-8F51-B1750AD9266F}" type="presParOf" srcId="{FD0334F3-A00D-4F5A-893F-887AA6B5A9E1}" destId="{CAB5C416-2A3D-4008-89BE-6FA37CEA3F84}" srcOrd="2" destOrd="0" presId="urn:microsoft.com/office/officeart/2008/layout/HalfCircleOrganizationChart"/>
    <dgm:cxn modelId="{3488C304-FC1A-4916-BB38-64C6DD89CF9D}" type="presParOf" srcId="{FD0334F3-A00D-4F5A-893F-887AA6B5A9E1}" destId="{FDA57444-E2FC-475C-B446-8042BA0DAE1A}" srcOrd="3" destOrd="0" presId="urn:microsoft.com/office/officeart/2008/layout/HalfCircleOrganizationChart"/>
    <dgm:cxn modelId="{7CD8E2B7-B953-459F-AC08-83F80D6ED27F}" type="presParOf" srcId="{369850AF-E55B-48CB-8071-129A496EF14F}" destId="{DDA0EF1B-E5C3-4AE1-807B-35414D91EAB2}" srcOrd="1" destOrd="0" presId="urn:microsoft.com/office/officeart/2008/layout/HalfCircleOrganizationChart"/>
    <dgm:cxn modelId="{2C3A52F5-7DC9-4DA0-9539-8CF78117DB37}" type="presParOf" srcId="{369850AF-E55B-48CB-8071-129A496EF14F}" destId="{CD3CE58B-2132-47FB-9DBE-C7F3341736D6}" srcOrd="2" destOrd="0" presId="urn:microsoft.com/office/officeart/2008/layout/HalfCircleOrganizationChart"/>
    <dgm:cxn modelId="{BDF7AE45-09AE-4BF5-A848-7ED076314833}" type="presParOf" srcId="{02BBB2C3-842E-434F-8568-E4EE6C64CCEE}" destId="{728B5C9D-0215-44C2-B9C1-81FD7E88B60B}" srcOrd="10" destOrd="0" presId="urn:microsoft.com/office/officeart/2008/layout/HalfCircleOrganizationChart"/>
    <dgm:cxn modelId="{E31E5C24-5942-435F-A377-88A4A11C002D}" type="presParOf" srcId="{02BBB2C3-842E-434F-8568-E4EE6C64CCEE}" destId="{A970C379-74A3-4C1E-A526-4A762986199D}" srcOrd="11" destOrd="0" presId="urn:microsoft.com/office/officeart/2008/layout/HalfCircleOrganizationChart"/>
    <dgm:cxn modelId="{246782BA-D427-42D7-89DC-AE885F62CDC6}" type="presParOf" srcId="{A970C379-74A3-4C1E-A526-4A762986199D}" destId="{92002E10-8129-4365-875C-3DCFAB25B63E}" srcOrd="0" destOrd="0" presId="urn:microsoft.com/office/officeart/2008/layout/HalfCircleOrganizationChart"/>
    <dgm:cxn modelId="{825C5774-90B8-42D6-8FD5-EFEA3DDC8E43}" type="presParOf" srcId="{92002E10-8129-4365-875C-3DCFAB25B63E}" destId="{93FD1405-E1D5-4E14-B349-CE2C1B2C2FB0}" srcOrd="0" destOrd="0" presId="urn:microsoft.com/office/officeart/2008/layout/HalfCircleOrganizationChart"/>
    <dgm:cxn modelId="{25001DD6-31E1-4FD4-81FE-E40FD0C00715}" type="presParOf" srcId="{92002E10-8129-4365-875C-3DCFAB25B63E}" destId="{E30F9839-80A7-470C-A592-F569861BF693}" srcOrd="1" destOrd="0" presId="urn:microsoft.com/office/officeart/2008/layout/HalfCircleOrganizationChart"/>
    <dgm:cxn modelId="{9EC28C3B-4DF7-4C24-A1F6-77A913D43700}" type="presParOf" srcId="{92002E10-8129-4365-875C-3DCFAB25B63E}" destId="{84ABA485-279E-40E7-A7A4-4365C05CF0F5}" srcOrd="2" destOrd="0" presId="urn:microsoft.com/office/officeart/2008/layout/HalfCircleOrganizationChart"/>
    <dgm:cxn modelId="{F3E7A411-8908-43F8-865A-9D620A38C7D0}" type="presParOf" srcId="{92002E10-8129-4365-875C-3DCFAB25B63E}" destId="{398546BF-E24E-4BF6-8EA8-40A1093F4E52}" srcOrd="3" destOrd="0" presId="urn:microsoft.com/office/officeart/2008/layout/HalfCircleOrganizationChart"/>
    <dgm:cxn modelId="{1E0FC414-0D35-47ED-A569-F3452E460274}" type="presParOf" srcId="{A970C379-74A3-4C1E-A526-4A762986199D}" destId="{038B7EA5-C159-46A9-A2EE-68D3F4FD117B}" srcOrd="1" destOrd="0" presId="urn:microsoft.com/office/officeart/2008/layout/HalfCircleOrganizationChart"/>
    <dgm:cxn modelId="{279A3752-C045-40D7-9B02-F75D32F5D60B}" type="presParOf" srcId="{A970C379-74A3-4C1E-A526-4A762986199D}" destId="{914340EB-3E73-4D98-9E3A-2ACF7908ABC9}" srcOrd="2" destOrd="0" presId="urn:microsoft.com/office/officeart/2008/layout/HalfCircleOrganizationChart"/>
    <dgm:cxn modelId="{F64B15F6-84CC-4AAB-8813-F1DAAEC91A0C}" type="presParOf" srcId="{02BBB2C3-842E-434F-8568-E4EE6C64CCEE}" destId="{09A2DB25-7D4F-45FD-B471-3A1874B4392B}" srcOrd="12" destOrd="0" presId="urn:microsoft.com/office/officeart/2008/layout/HalfCircleOrganizationChart"/>
    <dgm:cxn modelId="{71D591D5-6404-4620-8B8F-E8E58F8FCC13}" type="presParOf" srcId="{02BBB2C3-842E-434F-8568-E4EE6C64CCEE}" destId="{D41F5409-1184-4D60-B74B-9655DAE3467C}" srcOrd="13" destOrd="0" presId="urn:microsoft.com/office/officeart/2008/layout/HalfCircleOrganizationChart"/>
    <dgm:cxn modelId="{6EB03003-2DA9-49B3-B721-598CA3212AE7}" type="presParOf" srcId="{D41F5409-1184-4D60-B74B-9655DAE3467C}" destId="{4C6B59A4-62D2-43D3-B241-CBBDEC32A021}" srcOrd="0" destOrd="0" presId="urn:microsoft.com/office/officeart/2008/layout/HalfCircleOrganizationChart"/>
    <dgm:cxn modelId="{B4150A94-D7A7-4E70-A692-97E0ED147974}" type="presParOf" srcId="{4C6B59A4-62D2-43D3-B241-CBBDEC32A021}" destId="{F418553A-08A1-4DF8-8992-AF94B1870D42}" srcOrd="0" destOrd="0" presId="urn:microsoft.com/office/officeart/2008/layout/HalfCircleOrganizationChart"/>
    <dgm:cxn modelId="{70791F04-E230-4ECA-9DDD-04A22AA062DE}" type="presParOf" srcId="{4C6B59A4-62D2-43D3-B241-CBBDEC32A021}" destId="{00E93B11-1CE4-4DB7-BE12-28FAC1D371F4}" srcOrd="1" destOrd="0" presId="urn:microsoft.com/office/officeart/2008/layout/HalfCircleOrganizationChart"/>
    <dgm:cxn modelId="{3F7A4A2F-EF10-471E-90A3-412D7D160224}" type="presParOf" srcId="{4C6B59A4-62D2-43D3-B241-CBBDEC32A021}" destId="{E7A22A14-74B6-4CA2-A209-99E322452F6A}" srcOrd="2" destOrd="0" presId="urn:microsoft.com/office/officeart/2008/layout/HalfCircleOrganizationChart"/>
    <dgm:cxn modelId="{9C8B0AA7-A29E-41A8-8B54-EEFAB2DF60F2}" type="presParOf" srcId="{4C6B59A4-62D2-43D3-B241-CBBDEC32A021}" destId="{E7F3EB99-5221-451E-881E-53DF50C0A0B7}" srcOrd="3" destOrd="0" presId="urn:microsoft.com/office/officeart/2008/layout/HalfCircleOrganizationChart"/>
    <dgm:cxn modelId="{D5886809-61D5-4CDB-A955-1DFB927151FD}" type="presParOf" srcId="{D41F5409-1184-4D60-B74B-9655DAE3467C}" destId="{E83718D1-6E7D-4AE4-9C4C-0EEB56A9E7AB}" srcOrd="1" destOrd="0" presId="urn:microsoft.com/office/officeart/2008/layout/HalfCircleOrganizationChart"/>
    <dgm:cxn modelId="{8B44A263-4759-464E-84B2-6AF1C25FFAB6}" type="presParOf" srcId="{D41F5409-1184-4D60-B74B-9655DAE3467C}" destId="{6CE0A28B-190F-483A-A32C-2EAB1B9C447D}" srcOrd="2" destOrd="0" presId="urn:microsoft.com/office/officeart/2008/layout/HalfCircleOrganizationChart"/>
    <dgm:cxn modelId="{D59E6E81-1634-4D0D-9D2B-A35658BED3D2}" type="presParOf" srcId="{DBBEC4F5-0A73-48D1-B825-83736138DD9C}" destId="{9A24A202-AB76-4459-AFA2-CFBB844BF7B4}" srcOrd="2" destOrd="0" presId="urn:microsoft.com/office/officeart/2008/layout/HalfCircleOrganizationChart"/>
    <dgm:cxn modelId="{B174CC97-04C7-40E5-A902-0DDAC6C4BF13}" type="presParOf" srcId="{561A3B9A-78C0-4633-B78C-230928448FA7}" destId="{0A2B1908-4AE2-40FF-AC35-D7C3C5D38D1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4717E-7D69-4600-A9E8-CFF0504659A5}">
      <dsp:nvSpPr>
        <dsp:cNvPr id="0" name=""/>
        <dsp:cNvSpPr/>
      </dsp:nvSpPr>
      <dsp:spPr>
        <a:xfrm>
          <a:off x="9281481" y="1565743"/>
          <a:ext cx="194020" cy="151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3359"/>
              </a:lnTo>
              <a:lnTo>
                <a:pt x="194020" y="15133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45F84-2F6C-4AD5-8187-9BFC124F4AD6}">
      <dsp:nvSpPr>
        <dsp:cNvPr id="0" name=""/>
        <dsp:cNvSpPr/>
      </dsp:nvSpPr>
      <dsp:spPr>
        <a:xfrm>
          <a:off x="9281481" y="1565743"/>
          <a:ext cx="194020" cy="59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96"/>
              </a:lnTo>
              <a:lnTo>
                <a:pt x="194020" y="5949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D62C0-4E36-4782-A997-3B38221312C0}">
      <dsp:nvSpPr>
        <dsp:cNvPr id="0" name=""/>
        <dsp:cNvSpPr/>
      </dsp:nvSpPr>
      <dsp:spPr>
        <a:xfrm>
          <a:off x="6439081" y="647380"/>
          <a:ext cx="3359787" cy="27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14"/>
              </a:lnTo>
              <a:lnTo>
                <a:pt x="3359787" y="135814"/>
              </a:lnTo>
              <a:lnTo>
                <a:pt x="3359787" y="271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7A160-D00F-4B78-8BAB-7659ABFA895B}">
      <dsp:nvSpPr>
        <dsp:cNvPr id="0" name=""/>
        <dsp:cNvSpPr/>
      </dsp:nvSpPr>
      <dsp:spPr>
        <a:xfrm>
          <a:off x="7716382" y="1565743"/>
          <a:ext cx="194020" cy="59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96"/>
              </a:lnTo>
              <a:lnTo>
                <a:pt x="194020" y="5949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02B1F-7651-4025-BAC8-8A1BA31F6F5C}">
      <dsp:nvSpPr>
        <dsp:cNvPr id="0" name=""/>
        <dsp:cNvSpPr/>
      </dsp:nvSpPr>
      <dsp:spPr>
        <a:xfrm>
          <a:off x="6439081" y="647380"/>
          <a:ext cx="1794689" cy="27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14"/>
              </a:lnTo>
              <a:lnTo>
                <a:pt x="1794689" y="135814"/>
              </a:lnTo>
              <a:lnTo>
                <a:pt x="1794689" y="271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9B8B5-F7AF-4D53-B181-9FEB1F092235}">
      <dsp:nvSpPr>
        <dsp:cNvPr id="0" name=""/>
        <dsp:cNvSpPr/>
      </dsp:nvSpPr>
      <dsp:spPr>
        <a:xfrm>
          <a:off x="6151284" y="1565743"/>
          <a:ext cx="194020" cy="151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3359"/>
              </a:lnTo>
              <a:lnTo>
                <a:pt x="194020" y="15133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D1ADD-9070-4EB3-BD53-E7CDE27E79E7}">
      <dsp:nvSpPr>
        <dsp:cNvPr id="0" name=""/>
        <dsp:cNvSpPr/>
      </dsp:nvSpPr>
      <dsp:spPr>
        <a:xfrm>
          <a:off x="6151284" y="1565743"/>
          <a:ext cx="194020" cy="59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96"/>
              </a:lnTo>
              <a:lnTo>
                <a:pt x="194020" y="5949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40F09-0CB1-4E0D-BCB2-4DEA960775B6}">
      <dsp:nvSpPr>
        <dsp:cNvPr id="0" name=""/>
        <dsp:cNvSpPr/>
      </dsp:nvSpPr>
      <dsp:spPr>
        <a:xfrm>
          <a:off x="6439081" y="647380"/>
          <a:ext cx="229590" cy="27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14"/>
              </a:lnTo>
              <a:lnTo>
                <a:pt x="229590" y="135814"/>
              </a:lnTo>
              <a:lnTo>
                <a:pt x="229590" y="271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1BEC2-E8C1-4494-A46B-AD0BA1A79985}">
      <dsp:nvSpPr>
        <dsp:cNvPr id="0" name=""/>
        <dsp:cNvSpPr/>
      </dsp:nvSpPr>
      <dsp:spPr>
        <a:xfrm>
          <a:off x="4586186" y="1565743"/>
          <a:ext cx="194020" cy="151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3359"/>
              </a:lnTo>
              <a:lnTo>
                <a:pt x="194020" y="15133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C254A-44FE-4FAD-A362-5134373CB03D}">
      <dsp:nvSpPr>
        <dsp:cNvPr id="0" name=""/>
        <dsp:cNvSpPr/>
      </dsp:nvSpPr>
      <dsp:spPr>
        <a:xfrm>
          <a:off x="4586186" y="1565743"/>
          <a:ext cx="194020" cy="59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96"/>
              </a:lnTo>
              <a:lnTo>
                <a:pt x="194020" y="5949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2FC54-29AD-4066-BAD3-17C785B4C130}">
      <dsp:nvSpPr>
        <dsp:cNvPr id="0" name=""/>
        <dsp:cNvSpPr/>
      </dsp:nvSpPr>
      <dsp:spPr>
        <a:xfrm>
          <a:off x="5103574" y="647380"/>
          <a:ext cx="1335507" cy="271628"/>
        </a:xfrm>
        <a:custGeom>
          <a:avLst/>
          <a:gdLst/>
          <a:ahLst/>
          <a:cxnLst/>
          <a:rect l="0" t="0" r="0" b="0"/>
          <a:pathLst>
            <a:path>
              <a:moveTo>
                <a:pt x="1335507" y="0"/>
              </a:moveTo>
              <a:lnTo>
                <a:pt x="1335507" y="135814"/>
              </a:lnTo>
              <a:lnTo>
                <a:pt x="0" y="135814"/>
              </a:lnTo>
              <a:lnTo>
                <a:pt x="0" y="271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10C3D-4732-48C1-8798-10484BDEBC50}">
      <dsp:nvSpPr>
        <dsp:cNvPr id="0" name=""/>
        <dsp:cNvSpPr/>
      </dsp:nvSpPr>
      <dsp:spPr>
        <a:xfrm>
          <a:off x="3079294" y="1565743"/>
          <a:ext cx="782549" cy="27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14"/>
              </a:lnTo>
              <a:lnTo>
                <a:pt x="782549" y="135814"/>
              </a:lnTo>
              <a:lnTo>
                <a:pt x="782549" y="2716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8680A-B993-4CA5-B892-488B1A83F3CA}">
      <dsp:nvSpPr>
        <dsp:cNvPr id="0" name=""/>
        <dsp:cNvSpPr/>
      </dsp:nvSpPr>
      <dsp:spPr>
        <a:xfrm>
          <a:off x="2296744" y="2484107"/>
          <a:ext cx="1565098" cy="27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14"/>
              </a:lnTo>
              <a:lnTo>
                <a:pt x="1565098" y="135814"/>
              </a:lnTo>
              <a:lnTo>
                <a:pt x="1565098" y="2716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21F3A-5E85-447E-9C97-D8A01B629DD5}">
      <dsp:nvSpPr>
        <dsp:cNvPr id="0" name=""/>
        <dsp:cNvSpPr/>
      </dsp:nvSpPr>
      <dsp:spPr>
        <a:xfrm>
          <a:off x="1779357" y="3402470"/>
          <a:ext cx="194020" cy="59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96"/>
              </a:lnTo>
              <a:lnTo>
                <a:pt x="194020" y="5949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6911D-ABAC-4E42-A5DE-F1AADABE9346}">
      <dsp:nvSpPr>
        <dsp:cNvPr id="0" name=""/>
        <dsp:cNvSpPr/>
      </dsp:nvSpPr>
      <dsp:spPr>
        <a:xfrm>
          <a:off x="2251024" y="2484107"/>
          <a:ext cx="91440" cy="271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6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A665D-AD83-46A6-9899-9B3611E3D4E6}">
      <dsp:nvSpPr>
        <dsp:cNvPr id="0" name=""/>
        <dsp:cNvSpPr/>
      </dsp:nvSpPr>
      <dsp:spPr>
        <a:xfrm>
          <a:off x="731646" y="2484107"/>
          <a:ext cx="1565098" cy="271628"/>
        </a:xfrm>
        <a:custGeom>
          <a:avLst/>
          <a:gdLst/>
          <a:ahLst/>
          <a:cxnLst/>
          <a:rect l="0" t="0" r="0" b="0"/>
          <a:pathLst>
            <a:path>
              <a:moveTo>
                <a:pt x="1565098" y="0"/>
              </a:moveTo>
              <a:lnTo>
                <a:pt x="1565098" y="135814"/>
              </a:lnTo>
              <a:lnTo>
                <a:pt x="0" y="135814"/>
              </a:lnTo>
              <a:lnTo>
                <a:pt x="0" y="2716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9E647-5C09-443A-B475-B961CF1E373F}">
      <dsp:nvSpPr>
        <dsp:cNvPr id="0" name=""/>
        <dsp:cNvSpPr/>
      </dsp:nvSpPr>
      <dsp:spPr>
        <a:xfrm>
          <a:off x="2296744" y="1565743"/>
          <a:ext cx="782549" cy="271628"/>
        </a:xfrm>
        <a:custGeom>
          <a:avLst/>
          <a:gdLst/>
          <a:ahLst/>
          <a:cxnLst/>
          <a:rect l="0" t="0" r="0" b="0"/>
          <a:pathLst>
            <a:path>
              <a:moveTo>
                <a:pt x="782549" y="0"/>
              </a:moveTo>
              <a:lnTo>
                <a:pt x="782549" y="135814"/>
              </a:lnTo>
              <a:lnTo>
                <a:pt x="0" y="135814"/>
              </a:lnTo>
              <a:lnTo>
                <a:pt x="0" y="2716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A80F0-D47B-4B7D-BEF2-F589E8F63F11}">
      <dsp:nvSpPr>
        <dsp:cNvPr id="0" name=""/>
        <dsp:cNvSpPr/>
      </dsp:nvSpPr>
      <dsp:spPr>
        <a:xfrm>
          <a:off x="3079294" y="647380"/>
          <a:ext cx="3359787" cy="271628"/>
        </a:xfrm>
        <a:custGeom>
          <a:avLst/>
          <a:gdLst/>
          <a:ahLst/>
          <a:cxnLst/>
          <a:rect l="0" t="0" r="0" b="0"/>
          <a:pathLst>
            <a:path>
              <a:moveTo>
                <a:pt x="3359787" y="0"/>
              </a:moveTo>
              <a:lnTo>
                <a:pt x="3359787" y="135814"/>
              </a:lnTo>
              <a:lnTo>
                <a:pt x="0" y="135814"/>
              </a:lnTo>
              <a:lnTo>
                <a:pt x="0" y="271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9824A-93FB-4C51-A92E-8FDADD5B0C94}">
      <dsp:nvSpPr>
        <dsp:cNvPr id="0" name=""/>
        <dsp:cNvSpPr/>
      </dsp:nvSpPr>
      <dsp:spPr>
        <a:xfrm>
          <a:off x="5792346" y="645"/>
          <a:ext cx="1293469" cy="6467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atin typeface="Segoe UI" panose="020B0502040204020203" pitchFamily="34" charset="0"/>
              <a:cs typeface="Segoe UI" panose="020B0502040204020203" pitchFamily="34" charset="0"/>
            </a:rPr>
            <a:t>Models</a:t>
          </a:r>
        </a:p>
      </dsp:txBody>
      <dsp:txXfrm>
        <a:off x="5792346" y="645"/>
        <a:ext cx="1293469" cy="646734"/>
      </dsp:txXfrm>
    </dsp:sp>
    <dsp:sp modelId="{F31FECB2-DD5D-4D34-91EA-AF41C5100BBB}">
      <dsp:nvSpPr>
        <dsp:cNvPr id="0" name=""/>
        <dsp:cNvSpPr/>
      </dsp:nvSpPr>
      <dsp:spPr>
        <a:xfrm>
          <a:off x="2432559" y="919009"/>
          <a:ext cx="1293469" cy="6467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Baseline Models</a:t>
          </a:r>
        </a:p>
      </dsp:txBody>
      <dsp:txXfrm>
        <a:off x="2432559" y="919009"/>
        <a:ext cx="1293469" cy="646734"/>
      </dsp:txXfrm>
    </dsp:sp>
    <dsp:sp modelId="{B34510D6-8D0A-4ACA-A210-D3E18484326E}">
      <dsp:nvSpPr>
        <dsp:cNvPr id="0" name=""/>
        <dsp:cNvSpPr/>
      </dsp:nvSpPr>
      <dsp:spPr>
        <a:xfrm>
          <a:off x="1650010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atin typeface="Segoe UI" panose="020B0502040204020203" pitchFamily="34" charset="0"/>
              <a:cs typeface="Segoe UI" panose="020B0502040204020203" pitchFamily="34" charset="0"/>
            </a:rPr>
            <a:t>Neural Networks</a:t>
          </a:r>
        </a:p>
      </dsp:txBody>
      <dsp:txXfrm>
        <a:off x="1650010" y="1837372"/>
        <a:ext cx="1293469" cy="646734"/>
      </dsp:txXfrm>
    </dsp:sp>
    <dsp:sp modelId="{436DB462-0225-4A65-8FD2-BE42A1FE1892}">
      <dsp:nvSpPr>
        <dsp:cNvPr id="0" name=""/>
        <dsp:cNvSpPr/>
      </dsp:nvSpPr>
      <dsp:spPr>
        <a:xfrm>
          <a:off x="84911" y="2755736"/>
          <a:ext cx="1293469" cy="6467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MLP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4911" y="2755736"/>
        <a:ext cx="1293469" cy="646734"/>
      </dsp:txXfrm>
    </dsp:sp>
    <dsp:sp modelId="{61ACB9D8-3040-46C7-BB54-323C4B4E2C6C}">
      <dsp:nvSpPr>
        <dsp:cNvPr id="0" name=""/>
        <dsp:cNvSpPr/>
      </dsp:nvSpPr>
      <dsp:spPr>
        <a:xfrm>
          <a:off x="1650010" y="2755736"/>
          <a:ext cx="1293469" cy="6467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LSTM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650010" y="2755736"/>
        <a:ext cx="1293469" cy="646734"/>
      </dsp:txXfrm>
    </dsp:sp>
    <dsp:sp modelId="{05E4C9DF-2831-494F-99E3-D0037631DD87}">
      <dsp:nvSpPr>
        <dsp:cNvPr id="0" name=""/>
        <dsp:cNvSpPr/>
      </dsp:nvSpPr>
      <dsp:spPr>
        <a:xfrm>
          <a:off x="1973377" y="3674099"/>
          <a:ext cx="1293469" cy="6467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Variations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973377" y="3674099"/>
        <a:ext cx="1293469" cy="646734"/>
      </dsp:txXfrm>
    </dsp:sp>
    <dsp:sp modelId="{20552C55-1154-401D-8FD9-23131C61FD00}">
      <dsp:nvSpPr>
        <dsp:cNvPr id="0" name=""/>
        <dsp:cNvSpPr/>
      </dsp:nvSpPr>
      <dsp:spPr>
        <a:xfrm>
          <a:off x="3215108" y="2755736"/>
          <a:ext cx="1293469" cy="6467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Combination of </a:t>
          </a:r>
          <a:r>
            <a:rPr lang="en-US" sz="13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Both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15108" y="2755736"/>
        <a:ext cx="1293469" cy="646734"/>
      </dsp:txXfrm>
    </dsp:sp>
    <dsp:sp modelId="{A2156D2C-4D70-49D7-B641-02DD80A32147}">
      <dsp:nvSpPr>
        <dsp:cNvPr id="0" name=""/>
        <dsp:cNvSpPr/>
      </dsp:nvSpPr>
      <dsp:spPr>
        <a:xfrm>
          <a:off x="3215108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Skip-Thought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Vectors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15108" y="1837372"/>
        <a:ext cx="1293469" cy="646734"/>
      </dsp:txXfrm>
    </dsp:sp>
    <dsp:sp modelId="{4B8D247E-7460-421F-A134-5FD13A2418A6}">
      <dsp:nvSpPr>
        <dsp:cNvPr id="0" name=""/>
        <dsp:cNvSpPr/>
      </dsp:nvSpPr>
      <dsp:spPr>
        <a:xfrm>
          <a:off x="4456839" y="919009"/>
          <a:ext cx="1293469" cy="6467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Bayesian Models</a:t>
          </a:r>
        </a:p>
      </dsp:txBody>
      <dsp:txXfrm>
        <a:off x="4456839" y="919009"/>
        <a:ext cx="1293469" cy="646734"/>
      </dsp:txXfrm>
    </dsp:sp>
    <dsp:sp modelId="{C7DC2C9F-22A3-40C7-A260-B8C6F4F5C180}">
      <dsp:nvSpPr>
        <dsp:cNvPr id="0" name=""/>
        <dsp:cNvSpPr/>
      </dsp:nvSpPr>
      <dsp:spPr>
        <a:xfrm>
          <a:off x="4780206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Variation + </a:t>
          </a: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Semantic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Segmentation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780206" y="1837372"/>
        <a:ext cx="1293469" cy="646734"/>
      </dsp:txXfrm>
    </dsp:sp>
    <dsp:sp modelId="{175F7838-7AD1-46DE-AF24-FED28139170D}">
      <dsp:nvSpPr>
        <dsp:cNvPr id="0" name=""/>
        <dsp:cNvSpPr/>
      </dsp:nvSpPr>
      <dsp:spPr>
        <a:xfrm>
          <a:off x="4780206" y="2755736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Quadratic Discriminant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Analysis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780206" y="2755736"/>
        <a:ext cx="1293469" cy="646734"/>
      </dsp:txXfrm>
    </dsp:sp>
    <dsp:sp modelId="{FB378D96-F1EF-4D5E-A976-138DC9DA1F60}">
      <dsp:nvSpPr>
        <dsp:cNvPr id="0" name=""/>
        <dsp:cNvSpPr/>
      </dsp:nvSpPr>
      <dsp:spPr>
        <a:xfrm>
          <a:off x="6021937" y="919009"/>
          <a:ext cx="1293469" cy="6467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Attention Based Models</a:t>
          </a:r>
        </a:p>
      </dsp:txBody>
      <dsp:txXfrm>
        <a:off x="6021937" y="919009"/>
        <a:ext cx="1293469" cy="646734"/>
      </dsp:txXfrm>
    </dsp:sp>
    <dsp:sp modelId="{D676E5BB-FCE6-4597-8685-B737CEEC470E}">
      <dsp:nvSpPr>
        <dsp:cNvPr id="0" name=""/>
        <dsp:cNvSpPr/>
      </dsp:nvSpPr>
      <dsp:spPr>
        <a:xfrm>
          <a:off x="6345304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Region-Specific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CNN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345304" y="1837372"/>
        <a:ext cx="1293469" cy="646734"/>
      </dsp:txXfrm>
    </dsp:sp>
    <dsp:sp modelId="{B50CDE0E-B294-4B06-94C3-0255CCEADC0C}">
      <dsp:nvSpPr>
        <dsp:cNvPr id="0" name=""/>
        <dsp:cNvSpPr/>
      </dsp:nvSpPr>
      <dsp:spPr>
        <a:xfrm>
          <a:off x="6345304" y="2755736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Hierarchical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Co-Attention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345304" y="2755736"/>
        <a:ext cx="1293469" cy="646734"/>
      </dsp:txXfrm>
    </dsp:sp>
    <dsp:sp modelId="{79EC95C0-F23F-47CC-A692-F6CACA2E6901}">
      <dsp:nvSpPr>
        <dsp:cNvPr id="0" name=""/>
        <dsp:cNvSpPr/>
      </dsp:nvSpPr>
      <dsp:spPr>
        <a:xfrm>
          <a:off x="7587035" y="919009"/>
          <a:ext cx="1293469" cy="6467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Bilinear pooling</a:t>
          </a:r>
          <a:endParaRPr lang="en-US" sz="130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587035" y="919009"/>
        <a:ext cx="1293469" cy="646734"/>
      </dsp:txXfrm>
    </dsp:sp>
    <dsp:sp modelId="{B03F12D4-5494-4417-BB43-FB53036E86EF}">
      <dsp:nvSpPr>
        <dsp:cNvPr id="0" name=""/>
        <dsp:cNvSpPr/>
      </dsp:nvSpPr>
      <dsp:spPr>
        <a:xfrm>
          <a:off x="7910403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Multimodal </a:t>
          </a: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Compact Bilinear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910403" y="1837372"/>
        <a:ext cx="1293469" cy="646734"/>
      </dsp:txXfrm>
    </dsp:sp>
    <dsp:sp modelId="{FEC12615-E69B-484D-99B2-5E0FD32D4249}">
      <dsp:nvSpPr>
        <dsp:cNvPr id="0" name=""/>
        <dsp:cNvSpPr/>
      </dsp:nvSpPr>
      <dsp:spPr>
        <a:xfrm>
          <a:off x="9152134" y="919009"/>
          <a:ext cx="1293469" cy="6467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>
              <a:latin typeface="Segoe UI" panose="020B0502040204020203" pitchFamily="34" charset="0"/>
              <a:cs typeface="Segoe UI" panose="020B0502040204020203" pitchFamily="34" charset="0"/>
            </a:rPr>
            <a:t>Compositional Model</a:t>
          </a:r>
          <a:endParaRPr lang="en-US" sz="1300" i="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152134" y="919009"/>
        <a:ext cx="1293469" cy="646734"/>
      </dsp:txXfrm>
    </dsp:sp>
    <dsp:sp modelId="{9E27E8E1-66C5-4ACE-9496-215A639BB0C9}">
      <dsp:nvSpPr>
        <dsp:cNvPr id="0" name=""/>
        <dsp:cNvSpPr/>
      </dsp:nvSpPr>
      <dsp:spPr>
        <a:xfrm>
          <a:off x="9475501" y="1837372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NMN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475501" y="1837372"/>
        <a:ext cx="1293469" cy="646734"/>
      </dsp:txXfrm>
    </dsp:sp>
    <dsp:sp modelId="{34DF21BF-86C2-47E7-8CAB-3AD5E826F696}">
      <dsp:nvSpPr>
        <dsp:cNvPr id="0" name=""/>
        <dsp:cNvSpPr/>
      </dsp:nvSpPr>
      <dsp:spPr>
        <a:xfrm>
          <a:off x="9475501" y="2755736"/>
          <a:ext cx="1293469" cy="6467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0" i="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RAU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475501" y="2755736"/>
        <a:ext cx="1293469" cy="646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2DB25-7D4F-45FD-B471-3A1874B4392B}">
      <dsp:nvSpPr>
        <dsp:cNvPr id="0" name=""/>
        <dsp:cNvSpPr/>
      </dsp:nvSpPr>
      <dsp:spPr>
        <a:xfrm>
          <a:off x="5051765" y="1692058"/>
          <a:ext cx="4437854" cy="256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67"/>
              </a:lnTo>
              <a:lnTo>
                <a:pt x="4437854" y="128367"/>
              </a:lnTo>
              <a:lnTo>
                <a:pt x="4437854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B5C9D-0215-44C2-B9C1-81FD7E88B60B}">
      <dsp:nvSpPr>
        <dsp:cNvPr id="0" name=""/>
        <dsp:cNvSpPr/>
      </dsp:nvSpPr>
      <dsp:spPr>
        <a:xfrm>
          <a:off x="5051765" y="1692058"/>
          <a:ext cx="2958569" cy="256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67"/>
              </a:lnTo>
              <a:lnTo>
                <a:pt x="2958569" y="128367"/>
              </a:lnTo>
              <a:lnTo>
                <a:pt x="2958569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7773A-2533-4AAA-9085-FDC8B2648044}">
      <dsp:nvSpPr>
        <dsp:cNvPr id="0" name=""/>
        <dsp:cNvSpPr/>
      </dsp:nvSpPr>
      <dsp:spPr>
        <a:xfrm>
          <a:off x="5051765" y="1692058"/>
          <a:ext cx="1479284" cy="256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67"/>
              </a:lnTo>
              <a:lnTo>
                <a:pt x="1479284" y="128367"/>
              </a:lnTo>
              <a:lnTo>
                <a:pt x="1479284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19CC-A379-4836-B953-42DE81B1E6CC}">
      <dsp:nvSpPr>
        <dsp:cNvPr id="0" name=""/>
        <dsp:cNvSpPr/>
      </dsp:nvSpPr>
      <dsp:spPr>
        <a:xfrm>
          <a:off x="5006045" y="1692058"/>
          <a:ext cx="91440" cy="2567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597DB-5049-45B6-8938-88D428F1C92C}">
      <dsp:nvSpPr>
        <dsp:cNvPr id="0" name=""/>
        <dsp:cNvSpPr/>
      </dsp:nvSpPr>
      <dsp:spPr>
        <a:xfrm>
          <a:off x="3572480" y="2560068"/>
          <a:ext cx="562372" cy="1234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4774"/>
              </a:lnTo>
              <a:lnTo>
                <a:pt x="562372" y="12347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80AB4-10FC-41EE-9FF6-70AAFD8BD2AD}">
      <dsp:nvSpPr>
        <dsp:cNvPr id="0" name=""/>
        <dsp:cNvSpPr/>
      </dsp:nvSpPr>
      <dsp:spPr>
        <a:xfrm>
          <a:off x="3572480" y="2560068"/>
          <a:ext cx="562372" cy="366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64"/>
              </a:lnTo>
              <a:lnTo>
                <a:pt x="562372" y="3667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F1B60-3E0E-4959-88F6-856EFDEDB25A}">
      <dsp:nvSpPr>
        <dsp:cNvPr id="0" name=""/>
        <dsp:cNvSpPr/>
      </dsp:nvSpPr>
      <dsp:spPr>
        <a:xfrm>
          <a:off x="3572480" y="1692058"/>
          <a:ext cx="1479284" cy="256735"/>
        </a:xfrm>
        <a:custGeom>
          <a:avLst/>
          <a:gdLst/>
          <a:ahLst/>
          <a:cxnLst/>
          <a:rect l="0" t="0" r="0" b="0"/>
          <a:pathLst>
            <a:path>
              <a:moveTo>
                <a:pt x="1479284" y="0"/>
              </a:moveTo>
              <a:lnTo>
                <a:pt x="1479284" y="128367"/>
              </a:lnTo>
              <a:lnTo>
                <a:pt x="0" y="128367"/>
              </a:lnTo>
              <a:lnTo>
                <a:pt x="0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74272-528B-4C97-8BC8-401973C04A4A}">
      <dsp:nvSpPr>
        <dsp:cNvPr id="0" name=""/>
        <dsp:cNvSpPr/>
      </dsp:nvSpPr>
      <dsp:spPr>
        <a:xfrm>
          <a:off x="2093195" y="1692058"/>
          <a:ext cx="2958569" cy="256735"/>
        </a:xfrm>
        <a:custGeom>
          <a:avLst/>
          <a:gdLst/>
          <a:ahLst/>
          <a:cxnLst/>
          <a:rect l="0" t="0" r="0" b="0"/>
          <a:pathLst>
            <a:path>
              <a:moveTo>
                <a:pt x="2958569" y="0"/>
              </a:moveTo>
              <a:lnTo>
                <a:pt x="2958569" y="128367"/>
              </a:lnTo>
              <a:lnTo>
                <a:pt x="0" y="128367"/>
              </a:lnTo>
              <a:lnTo>
                <a:pt x="0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739B4-E158-4B00-80AB-CA2531E72113}">
      <dsp:nvSpPr>
        <dsp:cNvPr id="0" name=""/>
        <dsp:cNvSpPr/>
      </dsp:nvSpPr>
      <dsp:spPr>
        <a:xfrm>
          <a:off x="613910" y="1692058"/>
          <a:ext cx="4437854" cy="256735"/>
        </a:xfrm>
        <a:custGeom>
          <a:avLst/>
          <a:gdLst/>
          <a:ahLst/>
          <a:cxnLst/>
          <a:rect l="0" t="0" r="0" b="0"/>
          <a:pathLst>
            <a:path>
              <a:moveTo>
                <a:pt x="4437854" y="0"/>
              </a:moveTo>
              <a:lnTo>
                <a:pt x="4437854" y="128367"/>
              </a:lnTo>
              <a:lnTo>
                <a:pt x="0" y="128367"/>
              </a:lnTo>
              <a:lnTo>
                <a:pt x="0" y="2567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D6D75-A020-46AB-B4EF-68237C16906C}">
      <dsp:nvSpPr>
        <dsp:cNvPr id="0" name=""/>
        <dsp:cNvSpPr/>
      </dsp:nvSpPr>
      <dsp:spPr>
        <a:xfrm>
          <a:off x="5006045" y="824048"/>
          <a:ext cx="91440" cy="2567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7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D434A-5688-4525-B494-4C8560323BF8}">
      <dsp:nvSpPr>
        <dsp:cNvPr id="0" name=""/>
        <dsp:cNvSpPr/>
      </dsp:nvSpPr>
      <dsp:spPr>
        <a:xfrm>
          <a:off x="4746127" y="21277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0C2DA-F003-414A-995D-4C240F732DD5}">
      <dsp:nvSpPr>
        <dsp:cNvPr id="0" name=""/>
        <dsp:cNvSpPr/>
      </dsp:nvSpPr>
      <dsp:spPr>
        <a:xfrm>
          <a:off x="4746127" y="21277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83DB7-0424-4D39-B9E3-75FA83511018}">
      <dsp:nvSpPr>
        <dsp:cNvPr id="0" name=""/>
        <dsp:cNvSpPr/>
      </dsp:nvSpPr>
      <dsp:spPr>
        <a:xfrm>
          <a:off x="4440490" y="32280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Image Processing</a:t>
          </a:r>
          <a:endParaRPr lang="en-US" sz="1200" b="0" i="0" kern="120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4440490" y="322803"/>
        <a:ext cx="1222549" cy="391215"/>
      </dsp:txXfrm>
    </dsp:sp>
    <dsp:sp modelId="{72214220-7DF6-4078-8D43-E9709AED2258}">
      <dsp:nvSpPr>
        <dsp:cNvPr id="0" name=""/>
        <dsp:cNvSpPr/>
      </dsp:nvSpPr>
      <dsp:spPr>
        <a:xfrm>
          <a:off x="4746127" y="108078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1523E-9993-4756-97B7-5832743BE7B5}">
      <dsp:nvSpPr>
        <dsp:cNvPr id="0" name=""/>
        <dsp:cNvSpPr/>
      </dsp:nvSpPr>
      <dsp:spPr>
        <a:xfrm>
          <a:off x="4746127" y="108078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DB57E-FE6E-456F-B903-B866F570E680}">
      <dsp:nvSpPr>
        <dsp:cNvPr id="0" name=""/>
        <dsp:cNvSpPr/>
      </dsp:nvSpPr>
      <dsp:spPr>
        <a:xfrm>
          <a:off x="4440490" y="119081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Convolution Neural Networks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4440490" y="1190813"/>
        <a:ext cx="1222549" cy="391215"/>
      </dsp:txXfrm>
    </dsp:sp>
    <dsp:sp modelId="{6EA4553E-3703-4A66-A810-63CBECC0A9D5}">
      <dsp:nvSpPr>
        <dsp:cNvPr id="0" name=""/>
        <dsp:cNvSpPr/>
      </dsp:nvSpPr>
      <dsp:spPr>
        <a:xfrm>
          <a:off x="308273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FBD96-69F1-4729-8901-CB7EB89FF6D6}">
      <dsp:nvSpPr>
        <dsp:cNvPr id="0" name=""/>
        <dsp:cNvSpPr/>
      </dsp:nvSpPr>
      <dsp:spPr>
        <a:xfrm>
          <a:off x="308273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C7F6E-FCA3-4E1C-B76C-196DA9C66F1C}">
      <dsp:nvSpPr>
        <dsp:cNvPr id="0" name=""/>
        <dsp:cNvSpPr/>
      </dsp:nvSpPr>
      <dsp:spPr>
        <a:xfrm>
          <a:off x="2636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DAQUAR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2636" y="2058823"/>
        <a:ext cx="1222549" cy="391215"/>
      </dsp:txXfrm>
    </dsp:sp>
    <dsp:sp modelId="{89010995-4121-4F1B-9601-B692723AF3B1}">
      <dsp:nvSpPr>
        <dsp:cNvPr id="0" name=""/>
        <dsp:cNvSpPr/>
      </dsp:nvSpPr>
      <dsp:spPr>
        <a:xfrm>
          <a:off x="1787558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C42F4-5858-499B-8CDA-296DA2510DC3}">
      <dsp:nvSpPr>
        <dsp:cNvPr id="0" name=""/>
        <dsp:cNvSpPr/>
      </dsp:nvSpPr>
      <dsp:spPr>
        <a:xfrm>
          <a:off x="1787558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7DD41-05F8-482E-B554-231E6FA7A3B4}">
      <dsp:nvSpPr>
        <dsp:cNvPr id="0" name=""/>
        <dsp:cNvSpPr/>
      </dsp:nvSpPr>
      <dsp:spPr>
        <a:xfrm>
          <a:off x="1481920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COCO-QA</a:t>
          </a:r>
          <a:endParaRPr lang="en-US" sz="1200" b="0" i="0" kern="120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1481920" y="2058823"/>
        <a:ext cx="1222549" cy="391215"/>
      </dsp:txXfrm>
    </dsp:sp>
    <dsp:sp modelId="{8D5D4988-0D36-4AAA-801F-D4E796B2FF17}">
      <dsp:nvSpPr>
        <dsp:cNvPr id="0" name=""/>
        <dsp:cNvSpPr/>
      </dsp:nvSpPr>
      <dsp:spPr>
        <a:xfrm>
          <a:off x="3266842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91672-0391-4B37-89DD-9CEBE6AAB01D}">
      <dsp:nvSpPr>
        <dsp:cNvPr id="0" name=""/>
        <dsp:cNvSpPr/>
      </dsp:nvSpPr>
      <dsp:spPr>
        <a:xfrm>
          <a:off x="3266842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BB7F7-2BB2-42E0-8E6C-E86D131BE14C}">
      <dsp:nvSpPr>
        <dsp:cNvPr id="0" name=""/>
        <dsp:cNvSpPr/>
      </dsp:nvSpPr>
      <dsp:spPr>
        <a:xfrm>
          <a:off x="2961205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The VQA dataset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2961205" y="2058823"/>
        <a:ext cx="1222549" cy="391215"/>
      </dsp:txXfrm>
    </dsp:sp>
    <dsp:sp modelId="{28D0B2B0-4CB9-465C-859B-48271B6AF710}">
      <dsp:nvSpPr>
        <dsp:cNvPr id="0" name=""/>
        <dsp:cNvSpPr/>
      </dsp:nvSpPr>
      <dsp:spPr>
        <a:xfrm>
          <a:off x="4061500" y="281680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FD17-DF53-43C3-B290-7FD71FFD4698}">
      <dsp:nvSpPr>
        <dsp:cNvPr id="0" name=""/>
        <dsp:cNvSpPr/>
      </dsp:nvSpPr>
      <dsp:spPr>
        <a:xfrm>
          <a:off x="4061500" y="281680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02A59-58DE-46C9-B0CA-DB45A9F48C4D}">
      <dsp:nvSpPr>
        <dsp:cNvPr id="0" name=""/>
        <dsp:cNvSpPr/>
      </dsp:nvSpPr>
      <dsp:spPr>
        <a:xfrm>
          <a:off x="3755862" y="292683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COCO-VQA</a:t>
          </a:r>
          <a:endParaRPr lang="en-US" sz="1200" b="0" i="0" kern="120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3755862" y="2926833"/>
        <a:ext cx="1222549" cy="391215"/>
      </dsp:txXfrm>
    </dsp:sp>
    <dsp:sp modelId="{2D75F1B6-5C27-499C-8671-78D8BD0B3BCF}">
      <dsp:nvSpPr>
        <dsp:cNvPr id="0" name=""/>
        <dsp:cNvSpPr/>
      </dsp:nvSpPr>
      <dsp:spPr>
        <a:xfrm>
          <a:off x="4061500" y="368481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221C8-F740-407E-8360-FE8E868C002E}">
      <dsp:nvSpPr>
        <dsp:cNvPr id="0" name=""/>
        <dsp:cNvSpPr/>
      </dsp:nvSpPr>
      <dsp:spPr>
        <a:xfrm>
          <a:off x="4061500" y="368481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F5438-D1E1-47AD-9A57-12CEC21668A8}">
      <dsp:nvSpPr>
        <dsp:cNvPr id="0" name=""/>
        <dsp:cNvSpPr/>
      </dsp:nvSpPr>
      <dsp:spPr>
        <a:xfrm>
          <a:off x="3755862" y="379484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SYNTH-VQA</a:t>
          </a:r>
          <a:endParaRPr lang="en-US" sz="1200" b="0" i="0" kern="120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3755862" y="3794843"/>
        <a:ext cx="1222549" cy="391215"/>
      </dsp:txXfrm>
    </dsp:sp>
    <dsp:sp modelId="{22D8473F-DC75-41E2-9B37-7913E2D056CA}">
      <dsp:nvSpPr>
        <dsp:cNvPr id="0" name=""/>
        <dsp:cNvSpPr/>
      </dsp:nvSpPr>
      <dsp:spPr>
        <a:xfrm>
          <a:off x="4746127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3962F-E290-4BC5-8877-F1BBB4F3EC98}">
      <dsp:nvSpPr>
        <dsp:cNvPr id="0" name=""/>
        <dsp:cNvSpPr/>
      </dsp:nvSpPr>
      <dsp:spPr>
        <a:xfrm>
          <a:off x="4746127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2AA32-6911-4BA8-AE25-EE918D46A111}">
      <dsp:nvSpPr>
        <dsp:cNvPr id="0" name=""/>
        <dsp:cNvSpPr/>
      </dsp:nvSpPr>
      <dsp:spPr>
        <a:xfrm>
          <a:off x="4440490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FM-IQA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4440490" y="2058823"/>
        <a:ext cx="1222549" cy="391215"/>
      </dsp:txXfrm>
    </dsp:sp>
    <dsp:sp modelId="{8A060857-EC03-4423-A692-709949ACC914}">
      <dsp:nvSpPr>
        <dsp:cNvPr id="0" name=""/>
        <dsp:cNvSpPr/>
      </dsp:nvSpPr>
      <dsp:spPr>
        <a:xfrm>
          <a:off x="6225412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5C416-2A3D-4008-89BE-6FA37CEA3F84}">
      <dsp:nvSpPr>
        <dsp:cNvPr id="0" name=""/>
        <dsp:cNvSpPr/>
      </dsp:nvSpPr>
      <dsp:spPr>
        <a:xfrm>
          <a:off x="6225412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F7C2B-7606-48F3-84C3-D3FA36964EA7}">
      <dsp:nvSpPr>
        <dsp:cNvPr id="0" name=""/>
        <dsp:cNvSpPr/>
      </dsp:nvSpPr>
      <dsp:spPr>
        <a:xfrm>
          <a:off x="5919775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Visual Genome 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5919775" y="2058823"/>
        <a:ext cx="1222549" cy="391215"/>
      </dsp:txXfrm>
    </dsp:sp>
    <dsp:sp modelId="{E30F9839-80A7-470C-A592-F569861BF693}">
      <dsp:nvSpPr>
        <dsp:cNvPr id="0" name=""/>
        <dsp:cNvSpPr/>
      </dsp:nvSpPr>
      <dsp:spPr>
        <a:xfrm>
          <a:off x="7704697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BA485-279E-40E7-A7A4-4365C05CF0F5}">
      <dsp:nvSpPr>
        <dsp:cNvPr id="0" name=""/>
        <dsp:cNvSpPr/>
      </dsp:nvSpPr>
      <dsp:spPr>
        <a:xfrm>
          <a:off x="7704697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D1405-E1D5-4E14-B349-CE2C1B2C2FB0}">
      <dsp:nvSpPr>
        <dsp:cNvPr id="0" name=""/>
        <dsp:cNvSpPr/>
      </dsp:nvSpPr>
      <dsp:spPr>
        <a:xfrm>
          <a:off x="7399059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Visual7w</a:t>
          </a:r>
          <a:endParaRPr lang="en-US" sz="1200" b="0" i="0" kern="120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7399059" y="2058823"/>
        <a:ext cx="1222549" cy="391215"/>
      </dsp:txXfrm>
    </dsp:sp>
    <dsp:sp modelId="{00E93B11-1CE4-4DB7-BE12-28FAC1D371F4}">
      <dsp:nvSpPr>
        <dsp:cNvPr id="0" name=""/>
        <dsp:cNvSpPr/>
      </dsp:nvSpPr>
      <dsp:spPr>
        <a:xfrm>
          <a:off x="9183981" y="1948794"/>
          <a:ext cx="611274" cy="6112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22A14-74B6-4CA2-A209-99E322452F6A}">
      <dsp:nvSpPr>
        <dsp:cNvPr id="0" name=""/>
        <dsp:cNvSpPr/>
      </dsp:nvSpPr>
      <dsp:spPr>
        <a:xfrm>
          <a:off x="9183981" y="1948794"/>
          <a:ext cx="611274" cy="6112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18553A-08A1-4DF8-8992-AF94B1870D42}">
      <dsp:nvSpPr>
        <dsp:cNvPr id="0" name=""/>
        <dsp:cNvSpPr/>
      </dsp:nvSpPr>
      <dsp:spPr>
        <a:xfrm>
          <a:off x="8878344" y="2058823"/>
          <a:ext cx="1222549" cy="39121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i="0" kern="1200" dirty="0" smtClean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rPr>
            <a:t>SHAPES</a:t>
          </a:r>
          <a:endParaRPr lang="en-US" sz="1200" b="0" i="0" kern="1200" dirty="0">
            <a:latin typeface="Segoe UI" panose="020B0502040204020203" pitchFamily="34" charset="0"/>
            <a:ea typeface="Roboto" panose="02000000000000000000" pitchFamily="2" charset="0"/>
            <a:cs typeface="Segoe UI" panose="020B0502040204020203" pitchFamily="34" charset="0"/>
          </a:endParaRPr>
        </a:p>
      </dsp:txBody>
      <dsp:txXfrm>
        <a:off x="8878344" y="2058823"/>
        <a:ext cx="1222549" cy="391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ED213-7F93-40C1-8BEF-BB6BB28EE12E}" type="datetimeFigureOut">
              <a:rPr lang="en-IN" smtClean="0"/>
              <a:t>25-05-2018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B01EC-7A5B-49BF-9925-0A84E9502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2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8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ealanalytics.com/neal-creative/templates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4459-FA07-4D48-A946-09B2EF33DD57}" type="datetime1">
              <a:rPr lang="en-US" smtClean="0"/>
              <a:t>5/25/2018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A87D-6D35-490C-8086-90522F6D5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3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6FC9-F0EA-4DD3-A9F8-BDBE21105950}" type="datetime1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5AF6-CE81-47A7-8337-1A7846BB4181}" type="datetime1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849967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8062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4083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8060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82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670914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822441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77139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38503-6283-4297-B525-DD4BA3FE0E91}" type="datetime1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5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1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2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17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035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28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5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ED3F-E167-471E-9235-61603123AF9E}" type="datetime1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9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6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8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971650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82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3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595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4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2D48F-2E13-490E-BE15-E7C197C81A07}" type="datetime1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2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48942-FB5E-4B2B-894A-22D99EC1572B}" type="datetime1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83D3-75EA-4083-882D-1101641ED5B6}" type="datetime1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8F07-709D-45F2-8B54-DB8F294E39EB}" type="datetime1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153F-48EA-4D19-A52D-8088852C1BB2}" type="datetime1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06AA-5929-4B2B-B16C-7CE4F29FB702}" type="datetime1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69C1B-8520-4B5D-A75C-292B459B9412}" type="datetime1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CA94-3234-4029-A641-0C0C762E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9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5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023359" y="-88454"/>
            <a:ext cx="7393579" cy="732949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263639" y="2420035"/>
            <a:ext cx="3200400" cy="3156576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08" y="1516375"/>
            <a:ext cx="9360233" cy="398963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QUESTION ANSWERING</a:t>
            </a:r>
            <a:endParaRPr lang="en-US" sz="8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lowchart: Connector 3"/>
          <p:cNvSpPr/>
          <p:nvPr/>
        </p:nvSpPr>
        <p:spPr>
          <a:xfrm>
            <a:off x="8061959" y="4116977"/>
            <a:ext cx="496389" cy="494212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29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COMPARING BAYESIAN &amp; MCB MODELS</a:t>
            </a:r>
            <a:endParaRPr lang="en-I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1826291"/>
              </p:ext>
            </p:extLst>
          </p:nvPr>
        </p:nvGraphicFramePr>
        <p:xfrm>
          <a:off x="839788" y="1507811"/>
          <a:ext cx="5157787" cy="4665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3702">
                  <a:extLst>
                    <a:ext uri="{9D8B030D-6E8A-4147-A177-3AD203B41FA5}">
                      <a16:colId xmlns:a16="http://schemas.microsoft.com/office/drawing/2014/main" val="2734580393"/>
                    </a:ext>
                  </a:extLst>
                </a:gridCol>
                <a:gridCol w="827681">
                  <a:extLst>
                    <a:ext uri="{9D8B030D-6E8A-4147-A177-3AD203B41FA5}">
                      <a16:colId xmlns:a16="http://schemas.microsoft.com/office/drawing/2014/main" val="3959233782"/>
                    </a:ext>
                  </a:extLst>
                </a:gridCol>
                <a:gridCol w="1351025">
                  <a:extLst>
                    <a:ext uri="{9D8B030D-6E8A-4147-A177-3AD203B41FA5}">
                      <a16:colId xmlns:a16="http://schemas.microsoft.com/office/drawing/2014/main" val="477735818"/>
                    </a:ext>
                  </a:extLst>
                </a:gridCol>
                <a:gridCol w="802651">
                  <a:extLst>
                    <a:ext uri="{9D8B030D-6E8A-4147-A177-3AD203B41FA5}">
                      <a16:colId xmlns:a16="http://schemas.microsoft.com/office/drawing/2014/main" val="3473714842"/>
                    </a:ext>
                  </a:extLst>
                </a:gridCol>
                <a:gridCol w="1542728">
                  <a:extLst>
                    <a:ext uri="{9D8B030D-6E8A-4147-A177-3AD203B41FA5}">
                      <a16:colId xmlns:a16="http://schemas.microsoft.com/office/drawing/2014/main" val="849682037"/>
                    </a:ext>
                  </a:extLst>
                </a:gridCol>
              </a:tblGrid>
              <a:tr h="4067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Paper Number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Dataset used 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Network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625052"/>
                  </a:ext>
                </a:extLst>
              </a:tr>
              <a:tr h="1016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MCB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VQA real-image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dataset +Visual Genome+Visual7W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ResNet-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152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MCB(d=16k)with attention:62.50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Multiple choice QA-62.2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Based on dimension(16000):59.83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490786"/>
                  </a:ext>
                </a:extLst>
              </a:tr>
              <a:tr h="17967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Multi-modal Factorized Bilinear Pooling (MFB) with Co-Attention Learning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VQA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39750" algn="l"/>
                        </a:tabLs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152 layer ResNet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MFB+CoAtt+GloVe+VG</a:t>
                      </a: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: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71.3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716686"/>
                  </a:ext>
                </a:extLst>
              </a:tr>
              <a:tr h="4067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iBOWIMG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VQA dataset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VGGNet,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GoogleNet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61.68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217309"/>
                  </a:ext>
                </a:extLst>
              </a:tr>
              <a:tr h="10385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Multi-modal </a:t>
                      </a: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compact bilinear pooling (MCB)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Task Driven Image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Understanding Challenge (TDIUC)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COCO-VQA</a:t>
                      </a:r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ResNet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84.26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54942" marR="549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1271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80526742"/>
              </p:ext>
            </p:extLst>
          </p:nvPr>
        </p:nvGraphicFramePr>
        <p:xfrm>
          <a:off x="6170610" y="1507811"/>
          <a:ext cx="5183190" cy="4665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638">
                  <a:extLst>
                    <a:ext uri="{9D8B030D-6E8A-4147-A177-3AD203B41FA5}">
                      <a16:colId xmlns:a16="http://schemas.microsoft.com/office/drawing/2014/main" val="2811117025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380278889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343274119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4150579546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894261663"/>
                    </a:ext>
                  </a:extLst>
                </a:gridCol>
              </a:tblGrid>
              <a:tr h="5400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Serial No.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Paper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Set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Network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56763"/>
                  </a:ext>
                </a:extLst>
              </a:tr>
              <a:tr h="8676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Age and Gender Recognition in the wild with </a:t>
                      </a: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deep </a:t>
                      </a: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attention.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Morph – II + </a:t>
                      </a:r>
                      <a:r>
                        <a:rPr lang="en-IN" sz="9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Adience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VGGNet - 16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73.2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987414"/>
                  </a:ext>
                </a:extLst>
              </a:tr>
              <a:tr h="11951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 Madlibs: Fill in the blank Description Generation and Question Answering.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MS COCO 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VGGNet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57.6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99918"/>
                  </a:ext>
                </a:extLst>
              </a:tr>
              <a:tr h="11951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Understanding using vision and reasoning through Scene Description Graph.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ILSVRC + Flickr 8K image + MS-COCO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err="1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QReasonable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48.9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13434"/>
                  </a:ext>
                </a:extLst>
              </a:tr>
              <a:tr h="8676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 Baseline for Visual Question Answering.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VQA dataset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VGGNet, GoogLeNet  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44675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12453" y="6320757"/>
            <a:ext cx="25487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Table 1 - MCB Models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70963" y="6320757"/>
            <a:ext cx="29824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IN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Table 2 - Bayesian Models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COMPARING  BASELINE &amp; ATTENTION MODELS</a:t>
            </a:r>
            <a:endParaRPr lang="en-I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5662639"/>
              </p:ext>
            </p:extLst>
          </p:nvPr>
        </p:nvGraphicFramePr>
        <p:xfrm>
          <a:off x="826726" y="1507806"/>
          <a:ext cx="5157785" cy="46700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658958670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930484206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228002508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870704946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142277127"/>
                    </a:ext>
                  </a:extLst>
                </a:gridCol>
              </a:tblGrid>
              <a:tr h="290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Serial No.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Paper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Set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Network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394"/>
                  </a:ext>
                </a:extLst>
              </a:tr>
              <a:tr h="874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LSTM An Empirical Evaluation of Visual Question Answering for Novel Objects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VQA 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ImageNet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56.4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003037"/>
                  </a:ext>
                </a:extLst>
              </a:tr>
              <a:tr h="580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VQA: Visual Question Answering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VQA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VGGNet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54.6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34079"/>
                  </a:ext>
                </a:extLst>
              </a:tr>
              <a:tr h="874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Yin and Yang: Balancing and Answering Binary Visual Questions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MS COCO +VQA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ImageNet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792009"/>
                  </a:ext>
                </a:extLst>
              </a:tr>
              <a:tr h="8798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Knowledge Acquisition for Visual Question Answering via Iterative Querying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Visual7W and VQA 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9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Visual7W:0.52 and VQA :0.47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790827"/>
                  </a:ext>
                </a:extLst>
              </a:tr>
              <a:tr h="1170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Biometrics and forensics integration using deep multi-modal semantic alignment and joint embedding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Subset of Visual Genome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VGGNet - 16 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57.3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3638" marR="336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537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09540758"/>
              </p:ext>
            </p:extLst>
          </p:nvPr>
        </p:nvGraphicFramePr>
        <p:xfrm>
          <a:off x="6170610" y="1507806"/>
          <a:ext cx="5183190" cy="4673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638">
                  <a:extLst>
                    <a:ext uri="{9D8B030D-6E8A-4147-A177-3AD203B41FA5}">
                      <a16:colId xmlns:a16="http://schemas.microsoft.com/office/drawing/2014/main" val="841034866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632760698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3938629814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390463808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4129477358"/>
                    </a:ext>
                  </a:extLst>
                </a:gridCol>
              </a:tblGrid>
              <a:tr h="407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Serial No.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Paper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Set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Network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70739"/>
                  </a:ext>
                </a:extLst>
              </a:tr>
              <a:tr h="90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Adaptive Attention Fusion Network For Visual Question Answering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COCO-QA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19-layer VGGnet 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64.7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511840"/>
                  </a:ext>
                </a:extLst>
              </a:tr>
              <a:tr h="90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TGIF-QA: Toward Spatio-Temporal Reasoning in Visual Question Answering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TGFI-QA 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ResNet, C3D, </a:t>
                      </a:r>
                      <a:r>
                        <a:rPr lang="en-IN" sz="9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GloVe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56,2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420785"/>
                  </a:ext>
                </a:extLst>
              </a:tr>
              <a:tr h="13109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the V in VQA Matter: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Elevating the Role of Image Understanding in Visual Question Answering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VQA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VGGNet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51.88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679232"/>
                  </a:ext>
                </a:extLst>
              </a:tr>
              <a:tr h="1151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47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ABC-CNN: An Attention Based Convolutional Neural Network for Visual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Question Answering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Toronto COCO-QA, DAQUAR, and VQA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dataset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ConceptNet</a:t>
                      </a:r>
                      <a:endParaRPr lang="en-IN" sz="9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COCO-QA: 0.47DAQUA: .42 VQA:0.48</a:t>
                      </a:r>
                      <a:endParaRPr lang="en-IN" sz="9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1299" marR="31299" marT="31299" marB="31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1687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25464" y="6333818"/>
            <a:ext cx="292862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IN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Table 3 - Baseline Models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21939" y="6333818"/>
            <a:ext cx="307218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IN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Table 4 - Attention Models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      </a:t>
            </a:r>
            <a:r>
              <a:rPr lang="en-IN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CLASSIFICATION OF DATASETS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502935"/>
              </p:ext>
            </p:extLst>
          </p:nvPr>
        </p:nvGraphicFramePr>
        <p:xfrm>
          <a:off x="1044235" y="1904999"/>
          <a:ext cx="10103530" cy="450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3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N" sz="3600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COMPARING THE DATASETS</a:t>
            </a:r>
            <a:endParaRPr lang="en-IN" sz="3600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123818"/>
              </p:ext>
            </p:extLst>
          </p:nvPr>
        </p:nvGraphicFramePr>
        <p:xfrm>
          <a:off x="5208134" y="770706"/>
          <a:ext cx="6430870" cy="558564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26988">
                  <a:extLst>
                    <a:ext uri="{9D8B030D-6E8A-4147-A177-3AD203B41FA5}">
                      <a16:colId xmlns:a16="http://schemas.microsoft.com/office/drawing/2014/main" val="3702353297"/>
                    </a:ext>
                  </a:extLst>
                </a:gridCol>
                <a:gridCol w="842354">
                  <a:extLst>
                    <a:ext uri="{9D8B030D-6E8A-4147-A177-3AD203B41FA5}">
                      <a16:colId xmlns:a16="http://schemas.microsoft.com/office/drawing/2014/main" val="2755888632"/>
                    </a:ext>
                  </a:extLst>
                </a:gridCol>
                <a:gridCol w="942683">
                  <a:extLst>
                    <a:ext uri="{9D8B030D-6E8A-4147-A177-3AD203B41FA5}">
                      <a16:colId xmlns:a16="http://schemas.microsoft.com/office/drawing/2014/main" val="3822745647"/>
                    </a:ext>
                  </a:extLst>
                </a:gridCol>
                <a:gridCol w="763622">
                  <a:extLst>
                    <a:ext uri="{9D8B030D-6E8A-4147-A177-3AD203B41FA5}">
                      <a16:colId xmlns:a16="http://schemas.microsoft.com/office/drawing/2014/main" val="1527206850"/>
                    </a:ext>
                  </a:extLst>
                </a:gridCol>
                <a:gridCol w="970553">
                  <a:extLst>
                    <a:ext uri="{9D8B030D-6E8A-4147-A177-3AD203B41FA5}">
                      <a16:colId xmlns:a16="http://schemas.microsoft.com/office/drawing/2014/main" val="3445611790"/>
                    </a:ext>
                  </a:extLst>
                </a:gridCol>
                <a:gridCol w="783131">
                  <a:extLst>
                    <a:ext uri="{9D8B030D-6E8A-4147-A177-3AD203B41FA5}">
                      <a16:colId xmlns:a16="http://schemas.microsoft.com/office/drawing/2014/main" val="105758991"/>
                    </a:ext>
                  </a:extLst>
                </a:gridCol>
                <a:gridCol w="1101539">
                  <a:extLst>
                    <a:ext uri="{9D8B030D-6E8A-4147-A177-3AD203B41FA5}">
                      <a16:colId xmlns:a16="http://schemas.microsoft.com/office/drawing/2014/main" val="3653011911"/>
                    </a:ext>
                  </a:extLst>
                </a:gridCol>
              </a:tblGrid>
              <a:tr h="718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DAQUAR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35"/>
                        </a:spcAft>
                      </a:pPr>
                      <a:r>
                        <a:rPr lang="fr-FR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COCO-QA</a:t>
                      </a:r>
                      <a:endParaRPr lang="en-IN" sz="11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6159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COCO-VQA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FM-IQA</a:t>
                      </a:r>
                      <a:r>
                        <a:rPr lang="fr-FR" sz="1000" baseline="30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Visual7W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 Genome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403047"/>
                  </a:ext>
                </a:extLst>
              </a:tr>
              <a:tr h="368234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Images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1449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123,287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265,011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120,360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47,300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108,0 0 0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649004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QA Pairs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12,468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117,684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614,163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250,569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327,939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1,773,258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53309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Distinct Answers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968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105,969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65,161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207,675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0859843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 covered by top-1000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82.8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56.29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60.8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551701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 covered by top-10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25.04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19.71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51.13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17.13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13.07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846520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Human Accuracy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50.2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83.3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96.6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8616855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Longest Question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6085007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Longest Answer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 (list of 1 words)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word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 words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93790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 Answer Length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N/A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 words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154026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 Source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NYUDv2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COCO, YFCC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803120"/>
                  </a:ext>
                </a:extLst>
              </a:tr>
              <a:tr h="680502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4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Annotation </a:t>
                      </a:r>
                      <a:endParaRPr lang="en-IN" sz="11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Evaluation Type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45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 + Auto </a:t>
                      </a:r>
                      <a:endParaRPr lang="en-IN" sz="11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238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 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 </a:t>
                      </a:r>
                      <a:endParaRPr lang="en-IN" sz="11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MC or 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1719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 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 </a:t>
                      </a:r>
                      <a:endParaRPr lang="en-IN" sz="11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MC or 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marR="5137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 OE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7367491"/>
                  </a:ext>
                </a:extLst>
              </a:tr>
              <a:tr h="407329">
                <a:tc>
                  <a:txBody>
                    <a:bodyPr/>
                    <a:lstStyle/>
                    <a:p>
                      <a:pPr marL="76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Question Types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</a:t>
                      </a:r>
                      <a:endParaRPr lang="en-IN" sz="11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</a:t>
                      </a:r>
                      <a:endParaRPr lang="en-IN" sz="11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205186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7" y="2240280"/>
            <a:ext cx="3932237" cy="3716383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of </a:t>
            </a: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previous works have used CNNs for Image </a:t>
            </a:r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Processing.</a:t>
            </a:r>
          </a:p>
          <a:p>
            <a:pPr algn="just"/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algn="just"/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various datasets </a:t>
            </a:r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have </a:t>
            </a: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been classified in the chart above. </a:t>
            </a:r>
            <a:endParaRPr lang="en-IN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IN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 </a:t>
            </a: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extraction methods </a:t>
            </a:r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GoogLeNet &amp; VGGNet, ResNet </a:t>
            </a:r>
            <a:r>
              <a:rPr lang="en-I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&amp; ZeilerNet.</a:t>
            </a:r>
            <a:endParaRPr lang="en-IN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VQA DATASET</a:t>
            </a:r>
            <a:endParaRPr lang="en-IN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892" y="2488339"/>
            <a:ext cx="8790215" cy="34160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265,016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images (COCO and abstract scenes)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At least 3 questions (5.4 questions on average) per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10 ground truth answers per question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 plausible (but likely incorrect) answers per question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Automatic evaluation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metric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Human Accuracy -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83.3 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ctr">
              <a:spcBef>
                <a:spcPts val="1000"/>
              </a:spcBef>
            </a:pPr>
            <a:r>
              <a:rPr lang="en-US" sz="5400" b="1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br>
              <a:rPr lang="en-US" sz="5400" b="1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63" y="11492"/>
            <a:ext cx="6078537" cy="68350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37806"/>
            <a:ext cx="4502921" cy="381158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600" dirty="0" smtClean="0">
                <a:gradFill>
                  <a:gsLst>
                    <a:gs pos="15000">
                      <a:srgbClr val="000000"/>
                    </a:gs>
                    <a:gs pos="47000">
                      <a:srgbClr val="000000"/>
                    </a:gs>
                  </a:gsLst>
                  <a:lin ang="5400000" scaled="1"/>
                </a:gradFill>
                <a:latin typeface="Segoe UI Light"/>
              </a:rPr>
              <a:t>Shaping the Future</a:t>
            </a:r>
          </a:p>
          <a:p>
            <a:pPr algn="ctr"/>
            <a:endParaRPr lang="en-IN" sz="1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N" sz="3600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PLAN</a:t>
            </a:r>
          </a:p>
          <a:p>
            <a:pPr algn="ctr"/>
            <a:endParaRPr lang="en-IN" sz="2800" b="1" dirty="0" smtClean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N" sz="2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Functional Requirements</a:t>
            </a:r>
          </a:p>
          <a:p>
            <a:pPr algn="ctr"/>
            <a:r>
              <a:rPr lang="en-IN" sz="26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 Diagram &amp; Gantt Chart</a:t>
            </a:r>
          </a:p>
          <a:p>
            <a:pPr algn="ctr"/>
            <a:r>
              <a:rPr lang="en-IN" sz="2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Non-Functional Requirements</a:t>
            </a:r>
            <a:endParaRPr lang="en-IN" sz="2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54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3493674"/>
            <a:ext cx="2599508" cy="3336832"/>
          </a:xfrm>
        </p:spPr>
        <p:txBody>
          <a:bodyPr>
            <a:noAutofit/>
          </a:bodyPr>
          <a:lstStyle/>
          <a:p>
            <a:r>
              <a:rPr lang="en-CA" sz="2000" dirty="0" smtClean="0">
                <a:solidFill>
                  <a:srgbClr val="0070C0"/>
                </a:solidFill>
              </a:rPr>
              <a:t>Assume </a:t>
            </a:r>
            <a:r>
              <a:rPr lang="en-CA" sz="2000" dirty="0">
                <a:solidFill>
                  <a:srgbClr val="0070C0"/>
                </a:solidFill>
              </a:rPr>
              <a:t>baselines </a:t>
            </a:r>
            <a:r>
              <a:rPr lang="en-CA" sz="2000" dirty="0" smtClean="0">
                <a:solidFill>
                  <a:srgbClr val="0070C0"/>
                </a:solidFill>
              </a:rPr>
              <a:t>models. </a:t>
            </a:r>
          </a:p>
          <a:p>
            <a:r>
              <a:rPr lang="en-CA" sz="2000" dirty="0">
                <a:solidFill>
                  <a:srgbClr val="0070C0"/>
                </a:solidFill>
              </a:rPr>
              <a:t>S</a:t>
            </a:r>
            <a:r>
              <a:rPr lang="en-CA" sz="2000" dirty="0" smtClean="0">
                <a:solidFill>
                  <a:srgbClr val="0070C0"/>
                </a:solidFill>
              </a:rPr>
              <a:t>chedule constraints </a:t>
            </a:r>
            <a:r>
              <a:rPr lang="en-CA" sz="2000" dirty="0">
                <a:solidFill>
                  <a:srgbClr val="0070C0"/>
                </a:solidFill>
              </a:rPr>
              <a:t>have to be </a:t>
            </a:r>
            <a:r>
              <a:rPr lang="en-CA" sz="2000" dirty="0" smtClean="0">
                <a:solidFill>
                  <a:srgbClr val="0070C0"/>
                </a:solidFill>
              </a:rPr>
              <a:t>met.</a:t>
            </a:r>
            <a:endParaRPr lang="en-IN" sz="2000" dirty="0">
              <a:solidFill>
                <a:srgbClr val="0070C0"/>
              </a:solidFill>
            </a:endParaRPr>
          </a:p>
          <a:p>
            <a:pPr marL="457200" lvl="1" indent="0" algn="l">
              <a:buNone/>
            </a:pP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336832"/>
          </a:xfrm>
        </p:spPr>
        <p:txBody>
          <a:bodyPr>
            <a:normAutofit/>
          </a:bodyPr>
          <a:lstStyle/>
          <a:p>
            <a:pPr lvl="0"/>
            <a:r>
              <a:rPr lang="en-CA" sz="2000" dirty="0" smtClean="0">
                <a:solidFill>
                  <a:srgbClr val="0070C0"/>
                </a:solidFill>
              </a:rPr>
              <a:t>Satisfactory </a:t>
            </a:r>
            <a:r>
              <a:rPr lang="en-CA" sz="2000" dirty="0">
                <a:solidFill>
                  <a:srgbClr val="0070C0"/>
                </a:solidFill>
              </a:rPr>
              <a:t>efficiency.</a:t>
            </a:r>
            <a:endParaRPr lang="en-IN" sz="2000" dirty="0">
              <a:solidFill>
                <a:srgbClr val="0070C0"/>
              </a:solidFill>
            </a:endParaRPr>
          </a:p>
          <a:p>
            <a:pPr lvl="0"/>
            <a:r>
              <a:rPr lang="en-CA" sz="2000" dirty="0" smtClean="0">
                <a:solidFill>
                  <a:srgbClr val="0070C0"/>
                </a:solidFill>
              </a:rPr>
              <a:t>Software </a:t>
            </a:r>
            <a:r>
              <a:rPr lang="en-CA" sz="2000" dirty="0">
                <a:solidFill>
                  <a:srgbClr val="0070C0"/>
                </a:solidFill>
              </a:rPr>
              <a:t>model</a:t>
            </a:r>
            <a:r>
              <a:rPr lang="en-CA" sz="2000" dirty="0" smtClean="0">
                <a:solidFill>
                  <a:srgbClr val="0070C0"/>
                </a:solidFill>
              </a:rPr>
              <a:t>.</a:t>
            </a: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3336832"/>
          </a:xfrm>
        </p:spPr>
        <p:txBody>
          <a:bodyPr>
            <a:normAutofit/>
          </a:bodyPr>
          <a:lstStyle/>
          <a:p>
            <a:pPr lvl="0"/>
            <a:r>
              <a:rPr lang="en-CA" sz="2000" dirty="0" smtClean="0">
                <a:solidFill>
                  <a:srgbClr val="0070C0"/>
                </a:solidFill>
              </a:rPr>
              <a:t>Linear dependency.</a:t>
            </a:r>
            <a:endParaRPr lang="en-IN" sz="2000" dirty="0">
              <a:solidFill>
                <a:srgbClr val="0070C0"/>
              </a:solidFill>
            </a:endParaRPr>
          </a:p>
          <a:p>
            <a:pPr lvl="0"/>
            <a:r>
              <a:rPr lang="en-CA" sz="2000" dirty="0" smtClean="0">
                <a:solidFill>
                  <a:srgbClr val="0070C0"/>
                </a:solidFill>
              </a:rPr>
              <a:t>Project </a:t>
            </a:r>
            <a:r>
              <a:rPr lang="en-CA" sz="2000" dirty="0">
                <a:solidFill>
                  <a:srgbClr val="0070C0"/>
                </a:solidFill>
              </a:rPr>
              <a:t>Plan -&gt; Literature Survey -&gt; Design -&gt; Development -&gt; Testing.</a:t>
            </a:r>
            <a:endParaRPr lang="en-I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b="0" dirty="0">
              <a:solidFill>
                <a:srgbClr val="0070C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3336832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070C0"/>
                </a:solidFill>
              </a:rPr>
              <a:t>D</a:t>
            </a:r>
            <a:r>
              <a:rPr lang="en-CA" sz="2000" dirty="0" smtClean="0">
                <a:solidFill>
                  <a:srgbClr val="0070C0"/>
                </a:solidFill>
              </a:rPr>
              <a:t>ata is </a:t>
            </a:r>
            <a:r>
              <a:rPr lang="en-CA" sz="2000" dirty="0">
                <a:solidFill>
                  <a:srgbClr val="0070C0"/>
                </a:solidFill>
              </a:rPr>
              <a:t>open </a:t>
            </a:r>
            <a:r>
              <a:rPr lang="en-CA" sz="2000" dirty="0" smtClean="0">
                <a:solidFill>
                  <a:srgbClr val="0070C0"/>
                </a:solidFill>
              </a:rPr>
              <a:t>source. </a:t>
            </a: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336832"/>
          </a:xfrm>
        </p:spPr>
        <p:txBody>
          <a:bodyPr>
            <a:normAutofit/>
          </a:bodyPr>
          <a:lstStyle/>
          <a:p>
            <a:r>
              <a:rPr lang="en-GB" sz="2000" dirty="0" smtClean="0">
                <a:solidFill>
                  <a:srgbClr val="0070C0"/>
                </a:solidFill>
              </a:rPr>
              <a:t>Same </a:t>
            </a:r>
            <a:r>
              <a:rPr lang="en-GB" sz="2000" dirty="0">
                <a:solidFill>
                  <a:srgbClr val="0070C0"/>
                </a:solidFill>
              </a:rPr>
              <a:t>amount of </a:t>
            </a:r>
            <a:r>
              <a:rPr lang="en-GB" sz="2000" dirty="0" smtClean="0">
                <a:solidFill>
                  <a:srgbClr val="0070C0"/>
                </a:solidFill>
              </a:rPr>
              <a:t>authority.</a:t>
            </a:r>
            <a:endParaRPr lang="en-IN" sz="2000" dirty="0">
              <a:solidFill>
                <a:srgbClr val="0070C0"/>
              </a:solidFill>
            </a:endParaRPr>
          </a:p>
          <a:p>
            <a:r>
              <a:rPr lang="en-GB" sz="2000" dirty="0" smtClean="0">
                <a:solidFill>
                  <a:srgbClr val="0070C0"/>
                </a:solidFill>
              </a:rPr>
              <a:t>Communication </a:t>
            </a:r>
            <a:r>
              <a:rPr lang="en-GB" sz="2000" dirty="0">
                <a:solidFill>
                  <a:srgbClr val="0070C0"/>
                </a:solidFill>
              </a:rPr>
              <a:t>and </a:t>
            </a:r>
            <a:r>
              <a:rPr lang="en-GB" sz="2000" dirty="0" smtClean="0">
                <a:solidFill>
                  <a:srgbClr val="0070C0"/>
                </a:solidFill>
              </a:rPr>
              <a:t>diplomacy required.</a:t>
            </a:r>
            <a:endParaRPr lang="en-I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" y="643874"/>
            <a:ext cx="12192000" cy="176765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Segoe UI Semilight" panose="020B0402040204020203" pitchFamily="34" charset="0"/>
              </a:rPr>
              <a:t>OVERVIEW &amp; PLAN</a:t>
            </a:r>
          </a:p>
          <a:p>
            <a:endParaRPr lang="en-US" sz="1050" dirty="0" smtClean="0">
              <a:solidFill>
                <a:srgbClr val="0070C0"/>
              </a:solidFill>
              <a:latin typeface="Segoe UI Semilight" panose="020B0402040204020203" pitchFamily="34" charset="0"/>
            </a:endParaRPr>
          </a:p>
          <a:p>
            <a:r>
              <a:rPr lang="en-US" dirty="0" smtClean="0"/>
              <a:t>It is categorized into the following five basic categories  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106195" y="2819173"/>
            <a:ext cx="2377440" cy="57075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lang="en-CA" b="1" dirty="0" smtClean="0"/>
              <a:t>Assumptions &amp; Constraints</a:t>
            </a:r>
            <a:endParaRPr lang="en-IN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2502403" y="2678390"/>
            <a:ext cx="2377440" cy="812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200" dirty="0"/>
              <a:t>Project </a:t>
            </a:r>
            <a:r>
              <a:rPr lang="en-CA" sz="2200" dirty="0" smtClean="0"/>
              <a:t>Deliverables</a:t>
            </a:r>
            <a:endParaRPr lang="en-US" sz="2200" b="0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>
          <a:xfrm>
            <a:off x="4898612" y="2688195"/>
            <a:ext cx="2377440" cy="701731"/>
          </a:xfrm>
        </p:spPr>
        <p:txBody>
          <a:bodyPr/>
          <a:lstStyle/>
          <a:p>
            <a:pPr marL="0" indent="0">
              <a:buNone/>
            </a:pPr>
            <a:r>
              <a:rPr lang="en-CA" sz="2200" b="1" dirty="0"/>
              <a:t>Schedule Allocation</a:t>
            </a:r>
            <a:endParaRPr lang="en-US" sz="2200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>
          <a:xfrm>
            <a:off x="7332357" y="2669340"/>
            <a:ext cx="2377440" cy="701731"/>
          </a:xfrm>
        </p:spPr>
        <p:txBody>
          <a:bodyPr/>
          <a:lstStyle/>
          <a:p>
            <a:pPr marL="0" indent="0">
              <a:buNone/>
            </a:pPr>
            <a:r>
              <a:rPr lang="en-CA" sz="2200" b="1" dirty="0"/>
              <a:t>Resource Acquisition</a:t>
            </a:r>
            <a:endParaRPr lang="en-US" sz="2200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>
          <a:xfrm>
            <a:off x="9747334" y="2678390"/>
            <a:ext cx="2377440" cy="1190069"/>
          </a:xfrm>
        </p:spPr>
        <p:txBody>
          <a:bodyPr/>
          <a:lstStyle/>
          <a:p>
            <a:pPr marL="0" indent="0">
              <a:buNone/>
            </a:pPr>
            <a:r>
              <a:rPr lang="en-CA" sz="2200" b="1" dirty="0"/>
              <a:t>Internal </a:t>
            </a:r>
            <a:r>
              <a:rPr lang="en-CA" sz="2200" b="1" dirty="0" smtClean="0"/>
              <a:t>Structure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7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599620"/>
            <a:ext cx="6172200" cy="52314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 DIAGRAM</a:t>
            </a:r>
            <a:endParaRPr lang="en-IN" sz="3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4" y="1479300"/>
            <a:ext cx="491647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01110816"/>
              </p:ext>
            </p:extLst>
          </p:nvPr>
        </p:nvGraphicFramePr>
        <p:xfrm>
          <a:off x="5760721" y="1479300"/>
          <a:ext cx="607422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5"/>
          <p:cNvSpPr txBox="1">
            <a:spLocks/>
          </p:cNvSpPr>
          <p:nvPr/>
        </p:nvSpPr>
        <p:spPr>
          <a:xfrm>
            <a:off x="6172200" y="599620"/>
            <a:ext cx="6019800" cy="5231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GANTT CHART</a:t>
            </a:r>
            <a:endParaRPr lang="en-IN" sz="3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244046"/>
            <a:ext cx="12192000" cy="11230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10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8" grpId="0">
        <p:bldAsOne/>
      </p:bldGraphic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47" y="600892"/>
            <a:ext cx="3932237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en-IN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97189" y="2201092"/>
            <a:ext cx="4754880" cy="4225833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 smtClean="0">
                <a:gradFill>
                  <a:gsLst>
                    <a:gs pos="15000">
                      <a:srgbClr val="000000"/>
                    </a:gs>
                    <a:gs pos="47000">
                      <a:srgbClr val="000000"/>
                    </a:gs>
                  </a:gsLst>
                  <a:lin ang="5400000" scaled="1"/>
                </a:gradFill>
                <a:latin typeface="Segoe UI Light"/>
              </a:rPr>
              <a:t>Sketching the Model</a:t>
            </a:r>
            <a:endParaRPr lang="en-US" sz="3600" dirty="0">
              <a:gradFill>
                <a:gsLst>
                  <a:gs pos="15000">
                    <a:srgbClr val="000000"/>
                  </a:gs>
                  <a:gs pos="47000">
                    <a:srgbClr val="000000"/>
                  </a:gs>
                </a:gsLst>
                <a:lin ang="5400000" scaled="1"/>
              </a:gradFill>
              <a:latin typeface="Segoe UI Light"/>
            </a:endParaRPr>
          </a:p>
          <a:p>
            <a:pPr lvl="0" algn="ctr"/>
            <a:endParaRPr lang="en-IN" sz="1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3600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DESIGN</a:t>
            </a:r>
            <a:endParaRPr lang="en-IN" sz="36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endParaRPr lang="en-IN" sz="2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Modelling VQA</a:t>
            </a:r>
            <a:endParaRPr lang="en-IN" sz="2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b="1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Attention Based Models</a:t>
            </a:r>
            <a:endParaRPr lang="en-IN" sz="2600" b="1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UML Diagrams &amp; Performance Metrics</a:t>
            </a:r>
            <a:endParaRPr lang="en-IN" sz="2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IN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" y="0"/>
            <a:ext cx="6098976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72148"/>
            <a:ext cx="4500154" cy="1600200"/>
          </a:xfrm>
          <a:solidFill>
            <a:srgbClr val="0070C0"/>
          </a:solidFill>
        </p:spPr>
        <p:txBody>
          <a:bodyPr anchor="ctr"/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MODELLING VQA</a:t>
            </a:r>
            <a:endParaRPr lang="en-IN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42" y="2057400"/>
            <a:ext cx="6172200" cy="305457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4415"/>
            <a:ext cx="4500154" cy="2407558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Our model </a:t>
            </a: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uses a LSTM unit to convert the question into a 1024 dimension encoding. </a:t>
            </a:r>
            <a:endParaRPr lang="en-US" sz="18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sz="18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 and image encodings are </a:t>
            </a: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then fused. </a:t>
            </a:r>
            <a:endParaRPr lang="en-IN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789" y="5344040"/>
            <a:ext cx="1067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fused features are then passed through a multi-layer perceptron neural network classifier with 2 hidden layers and 1000 hidden units. </a:t>
            </a:r>
            <a:endParaRPr lang="en-I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303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12688" y="1541031"/>
            <a:ext cx="4789714" cy="266543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Under the Guidance Of:</a:t>
            </a:r>
          </a:p>
          <a:p>
            <a:pPr marL="0" indent="0" algn="just">
              <a:buNone/>
            </a:pP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Dr. </a:t>
            </a:r>
            <a:r>
              <a:rPr lang="en-US" sz="2400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Shilpa</a:t>
            </a: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Choudari</a:t>
            </a:r>
            <a:endParaRPr lang="en-US" sz="2400" dirty="0" smtClean="0">
              <a:solidFill>
                <a:schemeClr val="bg1"/>
              </a:solidFill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Associate Professor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Computer Science Department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Ramaiah Institute Of Technology 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4480560"/>
            <a:ext cx="12192000" cy="1711234"/>
          </a:xfrm>
          <a:solidFill>
            <a:schemeClr val="bg2">
              <a:lumMod val="25000"/>
            </a:schemeClr>
          </a:solidFill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I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Prepared By – </a:t>
            </a:r>
            <a:r>
              <a:rPr lang="en-IN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Anurag Srivastava  </a:t>
            </a:r>
            <a:r>
              <a:rPr lang="en-IN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aaa</a:t>
            </a:r>
            <a:r>
              <a:rPr lang="en-IN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IN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</a:t>
            </a:r>
          </a:p>
          <a:p>
            <a:pPr marL="0" indent="0">
              <a:buNone/>
            </a:pPr>
            <a:r>
              <a:rPr lang="en-I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Brinda</a:t>
            </a: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I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 </a:t>
            </a:r>
            <a:r>
              <a:rPr lang="en-I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Eshwar</a:t>
            </a: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IN" sz="24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aaa</a:t>
            </a: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</a:p>
          <a:p>
            <a:pPr marL="0" indent="0">
              <a:buNone/>
            </a:pP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Chaitra H </a:t>
            </a:r>
            <a:r>
              <a:rPr lang="en-IN" sz="24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aaa</a:t>
            </a: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I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Abhijeet</a:t>
            </a:r>
            <a:r>
              <a:rPr lang="en-I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Shankar </a:t>
            </a:r>
            <a:r>
              <a:rPr lang="en-IN" sz="24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aaa</a:t>
            </a:r>
            <a:endParaRPr lang="en-IN" sz="24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2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0976" y="1690688"/>
            <a:ext cx="8530047" cy="3518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ATTENTION BASED MODEL</a:t>
            </a:r>
            <a:endParaRPr lang="en-IN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5358697"/>
            <a:ext cx="10515600" cy="9821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green box denotes the image feature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extraction; the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blue box is the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 understanding;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yellow box illustrates the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attention extraction part;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red box is the answer generation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part.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orange letters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are corresponding variables.</a:t>
            </a:r>
            <a:endParaRPr lang="en-IN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454775" y="1449387"/>
            <a:ext cx="5280025" cy="4275137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 is Composed of Four </a:t>
            </a: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Components</a:t>
            </a:r>
            <a:r>
              <a:rPr lang="en-US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br>
              <a:rPr lang="en-US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2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2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Image Feature Extraction </a:t>
            </a:r>
            <a:r>
              <a:rPr lang="en-US" sz="2200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 Understanding </a:t>
            </a: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2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Attention Extraction Part </a:t>
            </a:r>
            <a:endParaRPr lang="en-US" sz="2200" dirty="0" smtClean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Answer Generation </a:t>
            </a:r>
            <a:r>
              <a:rPr lang="en-US" sz="2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Part</a:t>
            </a:r>
            <a:endParaRPr lang="en-IN" sz="2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BDFCA94-3234-4029-A641-0C0C762E89CF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8199" y="1958181"/>
            <a:ext cx="5181600" cy="3257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062279" y="5369863"/>
            <a:ext cx="2923236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 structure of </a:t>
            </a: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LSTM </a:t>
            </a:r>
          </a:p>
          <a:p>
            <a:pPr algn="ctr"/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query processing 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22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66" y="410120"/>
            <a:ext cx="5157787" cy="823912"/>
          </a:xfrm>
          <a:solidFill>
            <a:srgbClr val="0070C0"/>
          </a:solidFill>
        </p:spPr>
        <p:txBody>
          <a:bodyPr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Flow Diagram</a:t>
            </a:r>
            <a:endParaRPr lang="en-IN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76" y="1391603"/>
            <a:ext cx="3802168" cy="496474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401003"/>
            <a:ext cx="5183188" cy="823912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Sequence Diagram</a:t>
            </a:r>
            <a:endParaRPr lang="en-IN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78" y="1460045"/>
            <a:ext cx="5538056" cy="472961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27934" y="204221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6961" y="3053918"/>
            <a:ext cx="519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IN" sz="5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20841" y="3040853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5400" b="1" dirty="0" smtClean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IN" sz="5400" b="1" dirty="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322368" y="3977246"/>
            <a:ext cx="246888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86323" y="3977246"/>
            <a:ext cx="246888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22368" y="3977246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“answer </a:t>
            </a:r>
            <a:r>
              <a:rPr lang="en-IN" b="1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accuracy” (</a:t>
            </a:r>
            <a:r>
              <a:rPr lang="en-IN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ACC)</a:t>
            </a:r>
            <a:endParaRPr lang="en-IN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86323" y="399031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US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Wu-Palmer similarity </a:t>
            </a:r>
            <a:r>
              <a:rPr lang="en-US" b="1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measure Set” (WUPS) </a:t>
            </a:r>
            <a:r>
              <a:rPr lang="en-US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score</a:t>
            </a:r>
            <a:endParaRPr lang="en-IN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1189" y="1497712"/>
            <a:ext cx="5223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PERFORMANCE METRICS</a:t>
            </a:r>
            <a:endParaRPr lang="en-IN" sz="36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" y="1299835"/>
            <a:ext cx="11389036" cy="3611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1953" y="5280049"/>
            <a:ext cx="31774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LSTM Model</a:t>
            </a:r>
            <a:endParaRPr lang="en-U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5" y="610007"/>
            <a:ext cx="10764596" cy="55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9050"/>
            <a:ext cx="91344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6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ctr">
              <a:spcBef>
                <a:spcPts val="1000"/>
              </a:spcBef>
            </a:pPr>
            <a:r>
              <a:rPr lang="en-US" sz="5400" b="1" dirty="0" smtClean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sz="5400" b="1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/>
            </a:r>
            <a:br>
              <a:rPr lang="en-US" sz="5400" b="1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168"/>
          <a:stretch>
            <a:fillRect/>
          </a:stretch>
        </p:blipFill>
        <p:spPr>
          <a:xfrm>
            <a:off x="6113463" y="0"/>
            <a:ext cx="6078537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37806"/>
            <a:ext cx="4502921" cy="381158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gradFill>
                  <a:gsLst>
                    <a:gs pos="15000">
                      <a:srgbClr val="000000"/>
                    </a:gs>
                    <a:gs pos="47000">
                      <a:srgbClr val="000000"/>
                    </a:gs>
                  </a:gsLst>
                  <a:lin ang="5400000" scaled="1"/>
                </a:gradFill>
                <a:latin typeface="Segoe UI Light"/>
              </a:rPr>
              <a:t>Understanding VQA</a:t>
            </a:r>
          </a:p>
          <a:p>
            <a:pPr algn="ctr"/>
            <a:endParaRPr lang="en-IN" sz="1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N" sz="3600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endParaRPr lang="en-IN" sz="2800" b="1" dirty="0" smtClean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N" sz="2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VQA and it’s Importance</a:t>
            </a:r>
          </a:p>
          <a:p>
            <a:pPr algn="ctr"/>
            <a:r>
              <a:rPr lang="en-IN" sz="2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Scenario &amp; Problems</a:t>
            </a:r>
          </a:p>
          <a:p>
            <a:pPr algn="ctr"/>
            <a:r>
              <a:rPr lang="en-IN" sz="26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Our Proposition</a:t>
            </a:r>
            <a:endParaRPr lang="en-IN" sz="2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66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IN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Aa</a:t>
            </a:r>
            <a:r>
              <a:rPr lang="en-IN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QUESTION ANSWERING (VQA) </a:t>
            </a:r>
            <a:r>
              <a:rPr lang="en-IN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aaa </a:t>
            </a:r>
            <a:endParaRPr lang="en-I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590505"/>
            <a:ext cx="5181600" cy="3213463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VQA involves an image and a related </a:t>
            </a:r>
            <a:r>
              <a:rPr lang="en-US" sz="2000" dirty="0" smtClean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question.</a:t>
            </a:r>
          </a:p>
          <a:p>
            <a:pPr marL="0" indent="0" algn="just">
              <a:buNone/>
            </a:pPr>
            <a:endParaRPr lang="en-US" sz="20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process includes the fields of natural language processing and computer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vision.</a:t>
            </a:r>
          </a:p>
          <a:p>
            <a:pPr marL="0" indent="0" algn="just">
              <a:buNone/>
            </a:pPr>
            <a:endParaRPr lang="en-US" sz="20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 smtClean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VQA is an example of the  evaluation of deep visual understanding itself. </a:t>
            </a:r>
            <a:endParaRPr lang="en-IN" sz="20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71" y="2021568"/>
            <a:ext cx="4291223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/>
          <a:lstStyle/>
          <a:p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Aaa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IMPORTANCE</a:t>
            </a:r>
            <a:endParaRPr lang="en-IN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0026"/>
            <a:ext cx="10515600" cy="3451769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order to completely solve artificial intelligence, multi-model understanding of vision and natural language is paramount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buNone/>
            </a:pPr>
            <a:endParaRPr lang="en-US" sz="20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 smtClean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VQA </a:t>
            </a:r>
            <a:r>
              <a:rPr lang="en-US" sz="20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 pragmatic experiment to assess deep learning and visual </a:t>
            </a:r>
            <a:r>
              <a:rPr lang="en-US" sz="2000" dirty="0" smtClean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understanding. </a:t>
            </a:r>
          </a:p>
          <a:p>
            <a:pPr marL="0" indent="0" algn="just">
              <a:buNone/>
            </a:pPr>
            <a:endParaRPr lang="en-US" sz="2000" dirty="0" smtClean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Deep visual understanding can also be interpreted as the potential of algorithms and techniques to obtain information of significance from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images. 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10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8025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“Using attention to increase efficiency”</a:t>
            </a:r>
            <a:endParaRPr lang="en-US" dirty="0"/>
          </a:p>
          <a:p>
            <a:pPr lvl="0">
              <a:spcAft>
                <a:spcPts val="0"/>
              </a:spcAft>
            </a:pPr>
            <a:r>
              <a:rPr lang="en-IN" sz="2200" b="0" dirty="0" smtClean="0">
                <a:solidFill>
                  <a:prstClr val="black"/>
                </a:solidFill>
              </a:rPr>
              <a:t>We consider question based </a:t>
            </a:r>
            <a:r>
              <a:rPr lang="en-IN" sz="2200" b="0" dirty="0">
                <a:solidFill>
                  <a:prstClr val="black"/>
                </a:solidFill>
              </a:rPr>
              <a:t>image </a:t>
            </a:r>
            <a:r>
              <a:rPr lang="en-IN" sz="2200" b="0" dirty="0" smtClean="0">
                <a:solidFill>
                  <a:prstClr val="black"/>
                </a:solidFill>
              </a:rPr>
              <a:t>attention. </a:t>
            </a:r>
            <a:endParaRPr lang="en-IN" sz="2200" b="0" dirty="0">
              <a:solidFill>
                <a:prstClr val="black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1072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“Region based focusing techniques”</a:t>
            </a:r>
            <a:endParaRPr lang="en-US" dirty="0"/>
          </a:p>
          <a:p>
            <a:r>
              <a:rPr lang="en-IN" sz="2200" b="0" dirty="0" smtClean="0">
                <a:solidFill>
                  <a:schemeClr val="tx1"/>
                </a:solidFill>
              </a:rPr>
              <a:t>We are focusing </a:t>
            </a:r>
            <a:r>
              <a:rPr lang="en-IN" sz="2200" b="0" dirty="0">
                <a:solidFill>
                  <a:schemeClr val="tx1"/>
                </a:solidFill>
              </a:rPr>
              <a:t>on </a:t>
            </a:r>
            <a:r>
              <a:rPr lang="en-IN" sz="2200" b="0" dirty="0" smtClean="0">
                <a:solidFill>
                  <a:schemeClr val="tx1"/>
                </a:solidFill>
              </a:rPr>
              <a:t>which </a:t>
            </a:r>
            <a:r>
              <a:rPr lang="en-IN" sz="2200" b="0" dirty="0">
                <a:solidFill>
                  <a:schemeClr val="tx1"/>
                </a:solidFill>
              </a:rPr>
              <a:t>POS tag feature in the sentence is of interest.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8302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“Changing loss function to enhance accuracy”</a:t>
            </a:r>
            <a:endParaRPr lang="en-US" dirty="0"/>
          </a:p>
          <a:p>
            <a:pPr lvl="0"/>
            <a:r>
              <a:rPr lang="en-IN" sz="2200" b="0" dirty="0">
                <a:solidFill>
                  <a:prstClr val="black"/>
                </a:solidFill>
              </a:rPr>
              <a:t>We </a:t>
            </a:r>
            <a:r>
              <a:rPr lang="en-IN" sz="2200" b="0" dirty="0" smtClean="0">
                <a:solidFill>
                  <a:prstClr val="black"/>
                </a:solidFill>
              </a:rPr>
              <a:t>first implement </a:t>
            </a:r>
            <a:r>
              <a:rPr lang="en-IN" sz="2200" b="0" dirty="0">
                <a:solidFill>
                  <a:prstClr val="black"/>
                </a:solidFill>
              </a:rPr>
              <a:t>a baseline </a:t>
            </a:r>
            <a:r>
              <a:rPr lang="en-IN" sz="2200" b="0" dirty="0" smtClean="0">
                <a:solidFill>
                  <a:prstClr val="black"/>
                </a:solidFill>
              </a:rPr>
              <a:t>and </a:t>
            </a:r>
            <a:r>
              <a:rPr lang="en-IN" sz="2200" b="0" dirty="0">
                <a:solidFill>
                  <a:prstClr val="black"/>
                </a:solidFill>
              </a:rPr>
              <a:t>then improving </a:t>
            </a:r>
            <a:r>
              <a:rPr lang="en-IN" sz="2200" b="0" dirty="0" smtClean="0">
                <a:solidFill>
                  <a:prstClr val="black"/>
                </a:solidFill>
              </a:rPr>
              <a:t>it</a:t>
            </a:r>
            <a:r>
              <a:rPr lang="en-IN" b="0" dirty="0" smtClean="0">
                <a:solidFill>
                  <a:prstClr val="black"/>
                </a:solidFill>
              </a:rPr>
              <a:t>.</a:t>
            </a:r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2880" y="419100"/>
            <a:ext cx="2586446" cy="524621"/>
          </a:xfrm>
        </p:spPr>
        <p:txBody>
          <a:bodyPr/>
          <a:lstStyle/>
          <a:p>
            <a:r>
              <a:rPr lang="en-US" sz="2800" dirty="0" smtClean="0"/>
              <a:t>PROPOSITION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757130"/>
          </a:xfrm>
        </p:spPr>
        <p:txBody>
          <a:bodyPr/>
          <a:lstStyle/>
          <a:p>
            <a:r>
              <a:rPr lang="en-US" dirty="0" smtClean="0"/>
              <a:t>In our project we are including these three main features that will help us to attain superiority over any former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4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191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47" y="600892"/>
            <a:ext cx="3932237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IN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97189" y="2201092"/>
            <a:ext cx="4754880" cy="4225833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 smtClean="0">
                <a:gradFill>
                  <a:gsLst>
                    <a:gs pos="15000">
                      <a:srgbClr val="000000"/>
                    </a:gs>
                    <a:gs pos="47000">
                      <a:srgbClr val="000000"/>
                    </a:gs>
                  </a:gsLst>
                  <a:lin ang="5400000" scaled="1"/>
                </a:gradFill>
                <a:latin typeface="Segoe UI Light"/>
              </a:rPr>
              <a:t>Cumulating Information</a:t>
            </a:r>
            <a:endParaRPr lang="en-US" sz="3600" dirty="0">
              <a:gradFill>
                <a:gsLst>
                  <a:gs pos="15000">
                    <a:srgbClr val="000000"/>
                  </a:gs>
                  <a:gs pos="47000">
                    <a:srgbClr val="000000"/>
                  </a:gs>
                </a:gsLst>
                <a:lin ang="5400000" scaled="1"/>
              </a:gradFill>
              <a:latin typeface="Segoe UI Light"/>
            </a:endParaRPr>
          </a:p>
          <a:p>
            <a:pPr lvl="0" algn="ctr"/>
            <a:endParaRPr lang="en-IN" sz="1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3600" b="1" dirty="0" smtClean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LITERATURE SURVEY</a:t>
            </a:r>
            <a:endParaRPr lang="en-IN" sz="36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endParaRPr lang="en-IN" sz="2800" b="1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Former Work</a:t>
            </a:r>
            <a:endParaRPr lang="en-IN" sz="2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b="1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Classification of Methods &amp; Datasets</a:t>
            </a:r>
            <a:endParaRPr lang="en-IN" sz="2600" b="1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/>
            <a:r>
              <a:rPr lang="en-IN" sz="2600" dirty="0" smtClean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Survey Conclusion</a:t>
            </a:r>
            <a:endParaRPr lang="en-IN" sz="2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IN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 b="593"/>
          <a:stretch>
            <a:fillRect/>
          </a:stretch>
        </p:blipFill>
        <p:spPr>
          <a:xfrm>
            <a:off x="0" y="0"/>
            <a:ext cx="6172200" cy="685800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6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/>
          </a:solidFill>
        </p:spPr>
        <p:txBody>
          <a:bodyPr/>
          <a:lstStyle/>
          <a:p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Aaa </a:t>
            </a:r>
            <a:r>
              <a:rPr lang="en-US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CLASSIFICATION OF MODELS</a:t>
            </a:r>
            <a:endParaRPr lang="en-U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84003"/>
              </p:ext>
            </p:extLst>
          </p:nvPr>
        </p:nvGraphicFramePr>
        <p:xfrm>
          <a:off x="693682" y="2034870"/>
          <a:ext cx="10853883" cy="4321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A94-3234-4029-A641-0C0C762E8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923330"/>
          </a:xfrm>
        </p:spPr>
        <p:txBody>
          <a:bodyPr/>
          <a:lstStyle/>
          <a:p>
            <a:r>
              <a:rPr lang="en-US" sz="2000" b="0" dirty="0" smtClean="0"/>
              <a:t>Heuristics</a:t>
            </a:r>
            <a:r>
              <a:rPr lang="en-US" sz="2000" b="0" dirty="0"/>
              <a:t>, simple summary statistics, </a:t>
            </a:r>
            <a:r>
              <a:rPr lang="en-US" sz="2000" b="0" dirty="0" smtClean="0"/>
              <a:t>randomness. </a:t>
            </a:r>
            <a:endParaRPr lang="en-US" sz="20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646331"/>
          </a:xfrm>
        </p:spPr>
        <p:txBody>
          <a:bodyPr/>
          <a:lstStyle/>
          <a:p>
            <a:r>
              <a:rPr lang="en-IN" sz="2000" b="0" dirty="0"/>
              <a:t>I</a:t>
            </a:r>
            <a:r>
              <a:rPr lang="en-IN" sz="2000" b="0" dirty="0" smtClean="0"/>
              <a:t>ts </a:t>
            </a:r>
            <a:r>
              <a:rPr lang="en-IN" sz="2000" b="0" dirty="0"/>
              <a:t>efficiency is </a:t>
            </a:r>
            <a:r>
              <a:rPr lang="en-IN" sz="2000" b="0" dirty="0" smtClean="0"/>
              <a:t>very less.</a:t>
            </a:r>
            <a:endParaRPr lang="en-US" sz="2000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200329"/>
          </a:xfrm>
        </p:spPr>
        <p:txBody>
          <a:bodyPr/>
          <a:lstStyle/>
          <a:p>
            <a:r>
              <a:rPr lang="en-IN" sz="2000" b="0" dirty="0" smtClean="0"/>
              <a:t>Learning </a:t>
            </a:r>
            <a:r>
              <a:rPr lang="en-IN" sz="2000" b="0" dirty="0"/>
              <a:t>to ‘attend’ to the most relevant </a:t>
            </a:r>
            <a:r>
              <a:rPr lang="en-IN" sz="2000" b="0" dirty="0" smtClean="0"/>
              <a:t>regions.</a:t>
            </a:r>
            <a:endParaRPr lang="en-US" sz="20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200329"/>
          </a:xfrm>
        </p:spPr>
        <p:txBody>
          <a:bodyPr/>
          <a:lstStyle/>
          <a:p>
            <a:r>
              <a:rPr lang="en-US" sz="2000" b="0" dirty="0" smtClean="0"/>
              <a:t>The problem </a:t>
            </a:r>
            <a:r>
              <a:rPr lang="en-US" sz="2000" b="0" dirty="0"/>
              <a:t>of high dimensionality is </a:t>
            </a:r>
            <a:r>
              <a:rPr lang="en-US" sz="2000" b="0" dirty="0" smtClean="0"/>
              <a:t>resolved.</a:t>
            </a:r>
            <a:endParaRPr lang="en-US" sz="2000" b="0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923330"/>
          </a:xfrm>
        </p:spPr>
        <p:txBody>
          <a:bodyPr/>
          <a:lstStyle/>
          <a:p>
            <a:r>
              <a:rPr lang="en-US" sz="2000" b="0" dirty="0" smtClean="0"/>
              <a:t>Modeling </a:t>
            </a:r>
            <a:r>
              <a:rPr lang="en-US" sz="2000" b="0" dirty="0"/>
              <a:t>technique which generalizes </a:t>
            </a:r>
            <a:r>
              <a:rPr lang="en-US" sz="2000" b="0" dirty="0" smtClean="0"/>
              <a:t>QPT. 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544469"/>
            <a:ext cx="12192000" cy="1106970"/>
          </a:xfrm>
        </p:spPr>
        <p:txBody>
          <a:bodyPr/>
          <a:lstStyle/>
          <a:p>
            <a:r>
              <a:rPr lang="en-US" dirty="0" smtClean="0"/>
              <a:t>The models are classified </a:t>
            </a:r>
          </a:p>
          <a:p>
            <a:r>
              <a:rPr lang="en-US" dirty="0" smtClean="0"/>
              <a:t>into the following five basic categories  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87427" y="2577396"/>
            <a:ext cx="2377440" cy="812530"/>
          </a:xfrm>
        </p:spPr>
        <p:txBody>
          <a:bodyPr/>
          <a:lstStyle/>
          <a:p>
            <a:r>
              <a:rPr lang="en-US" sz="2600" b="0" dirty="0" smtClean="0"/>
              <a:t>Baseline Models</a:t>
            </a:r>
            <a:endParaRPr lang="en-US" sz="2600" b="0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2483635" y="2577396"/>
            <a:ext cx="2377440" cy="812530"/>
          </a:xfrm>
        </p:spPr>
        <p:txBody>
          <a:bodyPr/>
          <a:lstStyle/>
          <a:p>
            <a:r>
              <a:rPr lang="en-US" sz="2600" b="0" dirty="0" smtClean="0"/>
              <a:t>Bayesian Models</a:t>
            </a:r>
            <a:endParaRPr lang="en-US" sz="2600" b="0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>
          <a:xfrm>
            <a:off x="4898612" y="2577396"/>
            <a:ext cx="2377440" cy="812530"/>
          </a:xfrm>
        </p:spPr>
        <p:txBody>
          <a:bodyPr/>
          <a:lstStyle/>
          <a:p>
            <a:r>
              <a:rPr lang="en-US" sz="2600" dirty="0" smtClean="0"/>
              <a:t>Attention Based</a:t>
            </a:r>
            <a:endParaRPr lang="en-US" sz="2600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>
          <a:xfrm>
            <a:off x="7313589" y="2577396"/>
            <a:ext cx="2377440" cy="812530"/>
          </a:xfrm>
        </p:spPr>
        <p:txBody>
          <a:bodyPr/>
          <a:lstStyle/>
          <a:p>
            <a:r>
              <a:rPr lang="en-US" sz="2600" dirty="0" smtClean="0"/>
              <a:t>Bilinear Pooling</a:t>
            </a:r>
            <a:endParaRPr lang="en-US" sz="2600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>
          <a:xfrm>
            <a:off x="9728566" y="2577396"/>
            <a:ext cx="2377440" cy="812530"/>
          </a:xfrm>
        </p:spPr>
        <p:txBody>
          <a:bodyPr/>
          <a:lstStyle/>
          <a:p>
            <a:r>
              <a:rPr lang="en-US" sz="2600" dirty="0" smtClean="0"/>
              <a:t>Compositional Models</a:t>
            </a: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1223</Words>
  <Application>Microsoft Office PowerPoint</Application>
  <PresentationFormat>Widescreen</PresentationFormat>
  <Paragraphs>426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Roboto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Storybuilding Neal Creative</vt:lpstr>
      <vt:lpstr>VISUAL QUESTION ANSWERING</vt:lpstr>
      <vt:lpstr>PowerPoint Presentation</vt:lpstr>
      <vt:lpstr>1 </vt:lpstr>
      <vt:lpstr>AaVISUAL QUESTION ANSWERING (VQA) aaa </vt:lpstr>
      <vt:lpstr>Aaa IMPORTANCE</vt:lpstr>
      <vt:lpstr>PROPOSITION</vt:lpstr>
      <vt:lpstr>2</vt:lpstr>
      <vt:lpstr>Aaa CLASSIFICATION OF MODELS</vt:lpstr>
      <vt:lpstr>PowerPoint Presentation</vt:lpstr>
      <vt:lpstr>COMPARING BAYESIAN &amp; MCB MODELS</vt:lpstr>
      <vt:lpstr>COMPARING  BASELINE &amp; ATTENTION MODELS</vt:lpstr>
      <vt:lpstr>       CLASSIFICATION OF DATASETS</vt:lpstr>
      <vt:lpstr>COMPARING THE DATASETS</vt:lpstr>
      <vt:lpstr>VQA DATASET</vt:lpstr>
      <vt:lpstr>3 </vt:lpstr>
      <vt:lpstr>PowerPoint Presentation</vt:lpstr>
      <vt:lpstr>USE CASE DIAGRAM</vt:lpstr>
      <vt:lpstr>4</vt:lpstr>
      <vt:lpstr>MODELLING VQA</vt:lpstr>
      <vt:lpstr>     ATTENTION BASED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Temenos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QUESTION ANSWERING WITH VOICE INTERFACE</dc:title>
  <dc:creator>Brinda V Eshwar</dc:creator>
  <cp:lastModifiedBy>Anurag Srivastava</cp:lastModifiedBy>
  <cp:revision>104</cp:revision>
  <dcterms:created xsi:type="dcterms:W3CDTF">2018-03-16T06:09:08Z</dcterms:created>
  <dcterms:modified xsi:type="dcterms:W3CDTF">2018-05-25T06:49:15Z</dcterms:modified>
</cp:coreProperties>
</file>